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경기 수</c:v>
                </c:pt>
              </c:strCache>
            </c:strRef>
          </c:tx>
          <c:spPr>
            <a:solidFill>
              <a:srgbClr val="30467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1,100 미만</c:v>
                </c:pt>
                <c:pt idx="1">
                  <c:v>1,100–1,199</c:v>
                </c:pt>
                <c:pt idx="2">
                  <c:v>1,200–1,299</c:v>
                </c:pt>
                <c:pt idx="3">
                  <c:v>1,300 이상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610</c:v>
                </c:pt>
                <c:pt idx="1">
                  <c:v>978</c:v>
                </c:pt>
                <c:pt idx="2">
                  <c:v>61</c:v>
                </c:pt>
                <c:pt idx="3">
                  <c:v>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600" b="1">
                  <a:solidFill>
                    <a:srgbClr val="304674"/>
                  </a:solidFill>
                  <a:latin typeface="Malgun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ax val="1100.0"/>
          <c:min val="0.0"/>
        </c:scaling>
        <c:delete val="0"/>
        <c:axPos val="l"/>
        <c:majorGridlines>
          <c:spPr>
            <a:ln>
              <a:solidFill>
                <a:srgbClr val="E1E4E9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068027336"/>
        <c:crosses val="autoZero"/>
        <c:majorUnit val="250.0"/>
      </c:valAx>
    </c:plotArea>
    <c:dispBlanksAs val="gap"/>
  </c:chart>
  <c:externalData r:id="rId1">
    <c:autoUpdate val="0"/>
  </c:externalData>
  <c:txPr>
    <a:bodyPr/>
    <a:lstStyle/>
    <a:p>
      <a:pPr>
        <a:defRPr sz="1400">
          <a:latin typeface="Malgun Gothic"/>
          <a:ea typeface="Malgun Gothic"/>
          <a:cs typeface="Malgun Gothic"/>
        </a:defRPr>
      </a:pPr>
      <a:endParaRPr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경기 수</c:v>
                </c:pt>
              </c:strCache>
            </c:strRef>
          </c:tx>
          <c:spPr>
            <a:solidFill>
              <a:srgbClr val="304674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50 미만</c:v>
                </c:pt>
                <c:pt idx="1">
                  <c:v>50 이상 100 미만</c:v>
                </c:pt>
                <c:pt idx="2">
                  <c:v>100 이상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1096</c:v>
                </c:pt>
                <c:pt idx="1">
                  <c:v>492</c:v>
                </c:pt>
                <c:pt idx="2">
                  <c:v>136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600" b="1">
                  <a:solidFill>
                    <a:srgbClr val="304674"/>
                  </a:solidFill>
                  <a:latin typeface="Malgun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ax val="1250.0"/>
          <c:min val="0.0"/>
        </c:scaling>
        <c:delete val="0"/>
        <c:axPos val="l"/>
        <c:majorGridlines>
          <c:spPr>
            <a:ln>
              <a:solidFill>
                <a:srgbClr val="E1E4E9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068027336"/>
        <c:crosses val="autoZero"/>
        <c:majorUnit val="250.0"/>
      </c:valAx>
    </c:plotArea>
    <c:dispBlanksAs val="gap"/>
  </c:chart>
  <c:externalData r:id="rId1">
    <c:autoUpdate val="0"/>
  </c:externalData>
  <c:txPr>
    <a:bodyPr/>
    <a:lstStyle/>
    <a:p>
      <a:pPr>
        <a:defRPr sz="1400">
          <a:latin typeface="Malgun Gothic"/>
          <a:ea typeface="Malgun Gothic"/>
          <a:cs typeface="Malgun Gothic"/>
        </a:defRPr>
      </a:pPr>
      <a:endParaRPr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경기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3"/>
            <c:spPr>
              <a:solidFill>
                <a:srgbClr val="304674"/>
              </a:solidFill>
              <a:ln>
                <a:noFill/>
              </a:ln>
            </c:spPr>
          </c:marker>
          <c:xVal>
            <c:numRef>
              <c:f>Sheet1!$A$2:$A$1725</c:f>
              <c:numCache>
                <c:formatCode>General</c:formatCode>
                <c:ptCount val="1724"/>
                <c:pt idx="0">
                  <c:v>1348.356039</c:v>
                </c:pt>
                <c:pt idx="1">
                  <c:v>1348.352935</c:v>
                </c:pt>
                <c:pt idx="2">
                  <c:v>1348.352935</c:v>
                </c:pt>
                <c:pt idx="3">
                  <c:v>1348.352935</c:v>
                </c:pt>
                <c:pt idx="4">
                  <c:v>1346.818028</c:v>
                </c:pt>
                <c:pt idx="5">
                  <c:v>1346.818028</c:v>
                </c:pt>
                <c:pt idx="6">
                  <c:v>1346.818028</c:v>
                </c:pt>
                <c:pt idx="7">
                  <c:v>1346.818028</c:v>
                </c:pt>
                <c:pt idx="8">
                  <c:v>1346.818028</c:v>
                </c:pt>
                <c:pt idx="9">
                  <c:v>1346.818028</c:v>
                </c:pt>
                <c:pt idx="10">
                  <c:v>1346.818028</c:v>
                </c:pt>
                <c:pt idx="11">
                  <c:v>1346.818028</c:v>
                </c:pt>
                <c:pt idx="12">
                  <c:v>1345.452339</c:v>
                </c:pt>
                <c:pt idx="13">
                  <c:v>1345.452339</c:v>
                </c:pt>
                <c:pt idx="14">
                  <c:v>1345.452339</c:v>
                </c:pt>
                <c:pt idx="15">
                  <c:v>1345.44576</c:v>
                </c:pt>
                <c:pt idx="16">
                  <c:v>1345.44576</c:v>
                </c:pt>
                <c:pt idx="17">
                  <c:v>1345.44576</c:v>
                </c:pt>
                <c:pt idx="18">
                  <c:v>1345.44576</c:v>
                </c:pt>
                <c:pt idx="19">
                  <c:v>1345.44576</c:v>
                </c:pt>
                <c:pt idx="20">
                  <c:v>1344.761213</c:v>
                </c:pt>
                <c:pt idx="21">
                  <c:v>1344.761213</c:v>
                </c:pt>
                <c:pt idx="22">
                  <c:v>1344.63793</c:v>
                </c:pt>
                <c:pt idx="23">
                  <c:v>1344.63793</c:v>
                </c:pt>
                <c:pt idx="24">
                  <c:v>1341.229735</c:v>
                </c:pt>
                <c:pt idx="25">
                  <c:v>1341.229735</c:v>
                </c:pt>
                <c:pt idx="26">
                  <c:v>1341.229735</c:v>
                </c:pt>
                <c:pt idx="27">
                  <c:v>1341.229735</c:v>
                </c:pt>
                <c:pt idx="28">
                  <c:v>1341.229735</c:v>
                </c:pt>
                <c:pt idx="29">
                  <c:v>1341.229735</c:v>
                </c:pt>
                <c:pt idx="30">
                  <c:v>1341.229735</c:v>
                </c:pt>
                <c:pt idx="31">
                  <c:v>1341.229735</c:v>
                </c:pt>
                <c:pt idx="32">
                  <c:v>1341.229735</c:v>
                </c:pt>
                <c:pt idx="33">
                  <c:v>1341.141711</c:v>
                </c:pt>
                <c:pt idx="34">
                  <c:v>1341.141711</c:v>
                </c:pt>
                <c:pt idx="35">
                  <c:v>1341.141711</c:v>
                </c:pt>
                <c:pt idx="36">
                  <c:v>1338.715959</c:v>
                </c:pt>
                <c:pt idx="37">
                  <c:v>1338.714561</c:v>
                </c:pt>
                <c:pt idx="38">
                  <c:v>1338.04743</c:v>
                </c:pt>
                <c:pt idx="39">
                  <c:v>1338.04743</c:v>
                </c:pt>
                <c:pt idx="40">
                  <c:v>1338.04743</c:v>
                </c:pt>
                <c:pt idx="41">
                  <c:v>1338.033776</c:v>
                </c:pt>
                <c:pt idx="42">
                  <c:v>1338.033776</c:v>
                </c:pt>
                <c:pt idx="43">
                  <c:v>1338.033776</c:v>
                </c:pt>
                <c:pt idx="44">
                  <c:v>1338.033776</c:v>
                </c:pt>
                <c:pt idx="45">
                  <c:v>1338.033776</c:v>
                </c:pt>
                <c:pt idx="46">
                  <c:v>1337.772214</c:v>
                </c:pt>
                <c:pt idx="47">
                  <c:v>1337.76725</c:v>
                </c:pt>
                <c:pt idx="48">
                  <c:v>1337.76725</c:v>
                </c:pt>
                <c:pt idx="49">
                  <c:v>1337.76725</c:v>
                </c:pt>
                <c:pt idx="50">
                  <c:v>1337.76725</c:v>
                </c:pt>
                <c:pt idx="51">
                  <c:v>1337.76725</c:v>
                </c:pt>
                <c:pt idx="52">
                  <c:v>1337.76725</c:v>
                </c:pt>
                <c:pt idx="53">
                  <c:v>1337.76725</c:v>
                </c:pt>
                <c:pt idx="54">
                  <c:v>1337.767161</c:v>
                </c:pt>
                <c:pt idx="55">
                  <c:v>1337.767161</c:v>
                </c:pt>
                <c:pt idx="56">
                  <c:v>1337.767161</c:v>
                </c:pt>
                <c:pt idx="57">
                  <c:v>1337.762122</c:v>
                </c:pt>
                <c:pt idx="58">
                  <c:v>1337.762122</c:v>
                </c:pt>
                <c:pt idx="59">
                  <c:v>1337.762122</c:v>
                </c:pt>
                <c:pt idx="60">
                  <c:v>1337.661037</c:v>
                </c:pt>
                <c:pt idx="61">
                  <c:v>1337.122855</c:v>
                </c:pt>
                <c:pt idx="62">
                  <c:v>1336.977379</c:v>
                </c:pt>
                <c:pt idx="63">
                  <c:v>1336.655428</c:v>
                </c:pt>
                <c:pt idx="64">
                  <c:v>1336.655428</c:v>
                </c:pt>
                <c:pt idx="65">
                  <c:v>1334.795002</c:v>
                </c:pt>
                <c:pt idx="66">
                  <c:v>1334.795002</c:v>
                </c:pt>
                <c:pt idx="67">
                  <c:v>1334.795002</c:v>
                </c:pt>
                <c:pt idx="68">
                  <c:v>1334.795002</c:v>
                </c:pt>
                <c:pt idx="69">
                  <c:v>1334.795002</c:v>
                </c:pt>
                <c:pt idx="70">
                  <c:v>1334.795002</c:v>
                </c:pt>
                <c:pt idx="71">
                  <c:v>1334.048551</c:v>
                </c:pt>
                <c:pt idx="72">
                  <c:v>1333.624729</c:v>
                </c:pt>
                <c:pt idx="73">
                  <c:v>1333.624729</c:v>
                </c:pt>
                <c:pt idx="74">
                  <c:v>1331.826712</c:v>
                </c:pt>
                <c:pt idx="75">
                  <c:v>1299.178579</c:v>
                </c:pt>
                <c:pt idx="76">
                  <c:v>1295.213173</c:v>
                </c:pt>
                <c:pt idx="77">
                  <c:v>1287.301395</c:v>
                </c:pt>
                <c:pt idx="78">
                  <c:v>1287.174759</c:v>
                </c:pt>
                <c:pt idx="79">
                  <c:v>1287.149409</c:v>
                </c:pt>
                <c:pt idx="80">
                  <c:v>1272.068495</c:v>
                </c:pt>
                <c:pt idx="81">
                  <c:v>1270.899428</c:v>
                </c:pt>
                <c:pt idx="82">
                  <c:v>1269.956092</c:v>
                </c:pt>
                <c:pt idx="83">
                  <c:v>1265.891519</c:v>
                </c:pt>
                <c:pt idx="84">
                  <c:v>1265.883396</c:v>
                </c:pt>
                <c:pt idx="85">
                  <c:v>1265.883396</c:v>
                </c:pt>
                <c:pt idx="86">
                  <c:v>1265.757778</c:v>
                </c:pt>
                <c:pt idx="87">
                  <c:v>1264.021133</c:v>
                </c:pt>
                <c:pt idx="88">
                  <c:v>1261.802111</c:v>
                </c:pt>
                <c:pt idx="89">
                  <c:v>1260.486549</c:v>
                </c:pt>
                <c:pt idx="90">
                  <c:v>1260.452928</c:v>
                </c:pt>
                <c:pt idx="91">
                  <c:v>1259.157245</c:v>
                </c:pt>
                <c:pt idx="92">
                  <c:v>1258.708375</c:v>
                </c:pt>
                <c:pt idx="93">
                  <c:v>1254.116354</c:v>
                </c:pt>
                <c:pt idx="94">
                  <c:v>1251.585142</c:v>
                </c:pt>
                <c:pt idx="95">
                  <c:v>1245.697175</c:v>
                </c:pt>
                <c:pt idx="96">
                  <c:v>1243.751048</c:v>
                </c:pt>
                <c:pt idx="97">
                  <c:v>1235.219251</c:v>
                </c:pt>
                <c:pt idx="98">
                  <c:v>1222.319769</c:v>
                </c:pt>
                <c:pt idx="99">
                  <c:v>1220.304208</c:v>
                </c:pt>
                <c:pt idx="100">
                  <c:v>1218.86256</c:v>
                </c:pt>
                <c:pt idx="101">
                  <c:v>1218.475733</c:v>
                </c:pt>
                <c:pt idx="102">
                  <c:v>1215.37676</c:v>
                </c:pt>
                <c:pt idx="103">
                  <c:v>1214.535567</c:v>
                </c:pt>
                <c:pt idx="104">
                  <c:v>1214.48602</c:v>
                </c:pt>
                <c:pt idx="105">
                  <c:v>1213.844992</c:v>
                </c:pt>
                <c:pt idx="106">
                  <c:v>1213.35943</c:v>
                </c:pt>
                <c:pt idx="107">
                  <c:v>1212.145232</c:v>
                </c:pt>
                <c:pt idx="108">
                  <c:v>1211.766724</c:v>
                </c:pt>
                <c:pt idx="109">
                  <c:v>1211.684507</c:v>
                </c:pt>
                <c:pt idx="110">
                  <c:v>1211.461592</c:v>
                </c:pt>
                <c:pt idx="111">
                  <c:v>1211.163206</c:v>
                </c:pt>
                <c:pt idx="112">
                  <c:v>1210.074455</c:v>
                </c:pt>
                <c:pt idx="113">
                  <c:v>1209.403821</c:v>
                </c:pt>
                <c:pt idx="114">
                  <c:v>1208.601346</c:v>
                </c:pt>
                <c:pt idx="115">
                  <c:v>1206.910725</c:v>
                </c:pt>
                <c:pt idx="116">
                  <c:v>1206.561979</c:v>
                </c:pt>
                <c:pt idx="117">
                  <c:v>1205.551176</c:v>
                </c:pt>
                <c:pt idx="118">
                  <c:v>1204.97116</c:v>
                </c:pt>
                <c:pt idx="119">
                  <c:v>1204.849603</c:v>
                </c:pt>
                <c:pt idx="120">
                  <c:v>1204.849603</c:v>
                </c:pt>
                <c:pt idx="121">
                  <c:v>1204.264793</c:v>
                </c:pt>
                <c:pt idx="122">
                  <c:v>1204.062475</c:v>
                </c:pt>
                <c:pt idx="123">
                  <c:v>1203.622951</c:v>
                </c:pt>
                <c:pt idx="124">
                  <c:v>1203.296096</c:v>
                </c:pt>
                <c:pt idx="125">
                  <c:v>1203.128169</c:v>
                </c:pt>
                <c:pt idx="126">
                  <c:v>1202.9455</c:v>
                </c:pt>
                <c:pt idx="127">
                  <c:v>1202.815847</c:v>
                </c:pt>
                <c:pt idx="128">
                  <c:v>1202.429763</c:v>
                </c:pt>
                <c:pt idx="129">
                  <c:v>1202.234708</c:v>
                </c:pt>
                <c:pt idx="130">
                  <c:v>1201.982406</c:v>
                </c:pt>
                <c:pt idx="131">
                  <c:v>1201.615671</c:v>
                </c:pt>
                <c:pt idx="132">
                  <c:v>1201.113895</c:v>
                </c:pt>
                <c:pt idx="133">
                  <c:v>1201.023159</c:v>
                </c:pt>
                <c:pt idx="134">
                  <c:v>1200.936887</c:v>
                </c:pt>
                <c:pt idx="135">
                  <c:v>1200.252633</c:v>
                </c:pt>
                <c:pt idx="136">
                  <c:v>1199.560817</c:v>
                </c:pt>
                <c:pt idx="137">
                  <c:v>1198.268335</c:v>
                </c:pt>
                <c:pt idx="138">
                  <c:v>1198.240083</c:v>
                </c:pt>
                <c:pt idx="139">
                  <c:v>1198.040588</c:v>
                </c:pt>
                <c:pt idx="140">
                  <c:v>1197.579414</c:v>
                </c:pt>
                <c:pt idx="141">
                  <c:v>1197.253894</c:v>
                </c:pt>
                <c:pt idx="142">
                  <c:v>1196.976378</c:v>
                </c:pt>
                <c:pt idx="143">
                  <c:v>1196.911833</c:v>
                </c:pt>
                <c:pt idx="144">
                  <c:v>1196.802406</c:v>
                </c:pt>
                <c:pt idx="145">
                  <c:v>1196.786587</c:v>
                </c:pt>
                <c:pt idx="146">
                  <c:v>1196.707888</c:v>
                </c:pt>
                <c:pt idx="147">
                  <c:v>1196.492867</c:v>
                </c:pt>
                <c:pt idx="148">
                  <c:v>1196.294792</c:v>
                </c:pt>
                <c:pt idx="149">
                  <c:v>1196.127226</c:v>
                </c:pt>
                <c:pt idx="150">
                  <c:v>1195.896031</c:v>
                </c:pt>
                <c:pt idx="151">
                  <c:v>1195.492092</c:v>
                </c:pt>
                <c:pt idx="152">
                  <c:v>1195.489399</c:v>
                </c:pt>
                <c:pt idx="153">
                  <c:v>1195.47106</c:v>
                </c:pt>
                <c:pt idx="154">
                  <c:v>1194.438945</c:v>
                </c:pt>
                <c:pt idx="155">
                  <c:v>1194.438177</c:v>
                </c:pt>
                <c:pt idx="156">
                  <c:v>1194.397508</c:v>
                </c:pt>
                <c:pt idx="157">
                  <c:v>1194.384651</c:v>
                </c:pt>
                <c:pt idx="158">
                  <c:v>1194.369302</c:v>
                </c:pt>
                <c:pt idx="159">
                  <c:v>1193.944695</c:v>
                </c:pt>
                <c:pt idx="160">
                  <c:v>1193.908818</c:v>
                </c:pt>
                <c:pt idx="161">
                  <c:v>1193.849995</c:v>
                </c:pt>
                <c:pt idx="162">
                  <c:v>1193.774473</c:v>
                </c:pt>
                <c:pt idx="163">
                  <c:v>1193.514652</c:v>
                </c:pt>
                <c:pt idx="164">
                  <c:v>1193.301979</c:v>
                </c:pt>
                <c:pt idx="165">
                  <c:v>1193.256625</c:v>
                </c:pt>
                <c:pt idx="166">
                  <c:v>1192.835666</c:v>
                </c:pt>
                <c:pt idx="167">
                  <c:v>1192.833182</c:v>
                </c:pt>
                <c:pt idx="168">
                  <c:v>1192.772628</c:v>
                </c:pt>
                <c:pt idx="169">
                  <c:v>1192.509743</c:v>
                </c:pt>
                <c:pt idx="170">
                  <c:v>1192.399902</c:v>
                </c:pt>
                <c:pt idx="171">
                  <c:v>1192.23764</c:v>
                </c:pt>
                <c:pt idx="172">
                  <c:v>1192.054456</c:v>
                </c:pt>
                <c:pt idx="173">
                  <c:v>1192.040162</c:v>
                </c:pt>
                <c:pt idx="174">
                  <c:v>1191.72346</c:v>
                </c:pt>
                <c:pt idx="175">
                  <c:v>1191.352869</c:v>
                </c:pt>
                <c:pt idx="176">
                  <c:v>1191.304164</c:v>
                </c:pt>
                <c:pt idx="177">
                  <c:v>1191.157042</c:v>
                </c:pt>
                <c:pt idx="178">
                  <c:v>1190.833757</c:v>
                </c:pt>
                <c:pt idx="179">
                  <c:v>1190.822431</c:v>
                </c:pt>
                <c:pt idx="180">
                  <c:v>1190.783382</c:v>
                </c:pt>
                <c:pt idx="181">
                  <c:v>1190.100408</c:v>
                </c:pt>
                <c:pt idx="182">
                  <c:v>1190.00913</c:v>
                </c:pt>
                <c:pt idx="183">
                  <c:v>1189.706795</c:v>
                </c:pt>
                <c:pt idx="184">
                  <c:v>1189.682165</c:v>
                </c:pt>
                <c:pt idx="185">
                  <c:v>1189.590055</c:v>
                </c:pt>
                <c:pt idx="186">
                  <c:v>1189.467747</c:v>
                </c:pt>
                <c:pt idx="187">
                  <c:v>1189.223398</c:v>
                </c:pt>
                <c:pt idx="188">
                  <c:v>1189.126876</c:v>
                </c:pt>
                <c:pt idx="189">
                  <c:v>1188.69716</c:v>
                </c:pt>
                <c:pt idx="190">
                  <c:v>1188.431392</c:v>
                </c:pt>
                <c:pt idx="191">
                  <c:v>1188.349996</c:v>
                </c:pt>
                <c:pt idx="192">
                  <c:v>1188.260505</c:v>
                </c:pt>
                <c:pt idx="193">
                  <c:v>1188.172239</c:v>
                </c:pt>
                <c:pt idx="194">
                  <c:v>1187.852919</c:v>
                </c:pt>
                <c:pt idx="195">
                  <c:v>1187.756399</c:v>
                </c:pt>
                <c:pt idx="196">
                  <c:v>1187.483575</c:v>
                </c:pt>
                <c:pt idx="197">
                  <c:v>1187.46028</c:v>
                </c:pt>
                <c:pt idx="198">
                  <c:v>1187.437277</c:v>
                </c:pt>
                <c:pt idx="199">
                  <c:v>1187.375645</c:v>
                </c:pt>
                <c:pt idx="200">
                  <c:v>1187.131447</c:v>
                </c:pt>
                <c:pt idx="201">
                  <c:v>1187.01131</c:v>
                </c:pt>
                <c:pt idx="202">
                  <c:v>1186.938332</c:v>
                </c:pt>
                <c:pt idx="203">
                  <c:v>1186.795072</c:v>
                </c:pt>
                <c:pt idx="204">
                  <c:v>1186.785541</c:v>
                </c:pt>
                <c:pt idx="205">
                  <c:v>1186.785541</c:v>
                </c:pt>
                <c:pt idx="206">
                  <c:v>1186.75596</c:v>
                </c:pt>
                <c:pt idx="207">
                  <c:v>1186.02951</c:v>
                </c:pt>
                <c:pt idx="208">
                  <c:v>1185.993064</c:v>
                </c:pt>
                <c:pt idx="209">
                  <c:v>1185.984291</c:v>
                </c:pt>
                <c:pt idx="210">
                  <c:v>1185.873061</c:v>
                </c:pt>
                <c:pt idx="211">
                  <c:v>1185.618385</c:v>
                </c:pt>
                <c:pt idx="212">
                  <c:v>1185.570467</c:v>
                </c:pt>
                <c:pt idx="213">
                  <c:v>1184.765619</c:v>
                </c:pt>
                <c:pt idx="214">
                  <c:v>1184.40634</c:v>
                </c:pt>
                <c:pt idx="215">
                  <c:v>1184.200306</c:v>
                </c:pt>
                <c:pt idx="216">
                  <c:v>1184.179699</c:v>
                </c:pt>
                <c:pt idx="217">
                  <c:v>1184.135044</c:v>
                </c:pt>
                <c:pt idx="218">
                  <c:v>1183.985041</c:v>
                </c:pt>
                <c:pt idx="219">
                  <c:v>1183.978773</c:v>
                </c:pt>
                <c:pt idx="220">
                  <c:v>1183.546046</c:v>
                </c:pt>
                <c:pt idx="221">
                  <c:v>1182.714104</c:v>
                </c:pt>
                <c:pt idx="222">
                  <c:v>1182.705641</c:v>
                </c:pt>
                <c:pt idx="223">
                  <c:v>1182.515063</c:v>
                </c:pt>
                <c:pt idx="224">
                  <c:v>1182.305092</c:v>
                </c:pt>
                <c:pt idx="225">
                  <c:v>1182.033901</c:v>
                </c:pt>
                <c:pt idx="226">
                  <c:v>1181.826269</c:v>
                </c:pt>
                <c:pt idx="227">
                  <c:v>1181.758929</c:v>
                </c:pt>
                <c:pt idx="228">
                  <c:v>1181.753901</c:v>
                </c:pt>
                <c:pt idx="229">
                  <c:v>1181.715226</c:v>
                </c:pt>
                <c:pt idx="230">
                  <c:v>1181.619749</c:v>
                </c:pt>
                <c:pt idx="231">
                  <c:v>1181.45289</c:v>
                </c:pt>
                <c:pt idx="232">
                  <c:v>1181.249382</c:v>
                </c:pt>
                <c:pt idx="233">
                  <c:v>1181.088223</c:v>
                </c:pt>
                <c:pt idx="234">
                  <c:v>1180.698161</c:v>
                </c:pt>
                <c:pt idx="235">
                  <c:v>1180.698161</c:v>
                </c:pt>
                <c:pt idx="236">
                  <c:v>1180.619563</c:v>
                </c:pt>
                <c:pt idx="237">
                  <c:v>1180.574871</c:v>
                </c:pt>
                <c:pt idx="238">
                  <c:v>1180.509221</c:v>
                </c:pt>
                <c:pt idx="239">
                  <c:v>1180.464821</c:v>
                </c:pt>
                <c:pt idx="240">
                  <c:v>1180.373186</c:v>
                </c:pt>
                <c:pt idx="241">
                  <c:v>1180.200598</c:v>
                </c:pt>
                <c:pt idx="242">
                  <c:v>1180.056247</c:v>
                </c:pt>
                <c:pt idx="243">
                  <c:v>1180.042702</c:v>
                </c:pt>
                <c:pt idx="244">
                  <c:v>1179.934468</c:v>
                </c:pt>
                <c:pt idx="245">
                  <c:v>1179.534357</c:v>
                </c:pt>
                <c:pt idx="246">
                  <c:v>1179.437849</c:v>
                </c:pt>
                <c:pt idx="247">
                  <c:v>1179.339327</c:v>
                </c:pt>
                <c:pt idx="248">
                  <c:v>1179.240534</c:v>
                </c:pt>
                <c:pt idx="249">
                  <c:v>1179.181611</c:v>
                </c:pt>
                <c:pt idx="250">
                  <c:v>1179.18052</c:v>
                </c:pt>
                <c:pt idx="251">
                  <c:v>1178.985919</c:v>
                </c:pt>
                <c:pt idx="252">
                  <c:v>1178.966541</c:v>
                </c:pt>
                <c:pt idx="253">
                  <c:v>1178.944492</c:v>
                </c:pt>
                <c:pt idx="254">
                  <c:v>1178.58603</c:v>
                </c:pt>
                <c:pt idx="255">
                  <c:v>1178.559928</c:v>
                </c:pt>
                <c:pt idx="256">
                  <c:v>1178.439871</c:v>
                </c:pt>
                <c:pt idx="257">
                  <c:v>1178.322662</c:v>
                </c:pt>
                <c:pt idx="258">
                  <c:v>1178.321815</c:v>
                </c:pt>
                <c:pt idx="259">
                  <c:v>1178.067053</c:v>
                </c:pt>
                <c:pt idx="260">
                  <c:v>1178.024823</c:v>
                </c:pt>
                <c:pt idx="261">
                  <c:v>1177.94835</c:v>
                </c:pt>
                <c:pt idx="262">
                  <c:v>1177.932744</c:v>
                </c:pt>
                <c:pt idx="263">
                  <c:v>1177.865551</c:v>
                </c:pt>
                <c:pt idx="264">
                  <c:v>1177.729275</c:v>
                </c:pt>
                <c:pt idx="265">
                  <c:v>1177.708346</c:v>
                </c:pt>
                <c:pt idx="266">
                  <c:v>1177.632007</c:v>
                </c:pt>
                <c:pt idx="267">
                  <c:v>1177.62876</c:v>
                </c:pt>
                <c:pt idx="268">
                  <c:v>1177.42652</c:v>
                </c:pt>
                <c:pt idx="269">
                  <c:v>1177.03002</c:v>
                </c:pt>
                <c:pt idx="270">
                  <c:v>1177.018551</c:v>
                </c:pt>
                <c:pt idx="271">
                  <c:v>1176.951133</c:v>
                </c:pt>
                <c:pt idx="272">
                  <c:v>1176.907029</c:v>
                </c:pt>
                <c:pt idx="273">
                  <c:v>1176.897063</c:v>
                </c:pt>
                <c:pt idx="274">
                  <c:v>1176.868416</c:v>
                </c:pt>
                <c:pt idx="275">
                  <c:v>1176.85185</c:v>
                </c:pt>
                <c:pt idx="276">
                  <c:v>1176.821601</c:v>
                </c:pt>
                <c:pt idx="277">
                  <c:v>1176.595501</c:v>
                </c:pt>
                <c:pt idx="278">
                  <c:v>1176.583847</c:v>
                </c:pt>
                <c:pt idx="279">
                  <c:v>1176.409996</c:v>
                </c:pt>
                <c:pt idx="280">
                  <c:v>1176.35133</c:v>
                </c:pt>
                <c:pt idx="281">
                  <c:v>1176.274135</c:v>
                </c:pt>
                <c:pt idx="282">
                  <c:v>1175.667223</c:v>
                </c:pt>
                <c:pt idx="283">
                  <c:v>1175.559678</c:v>
                </c:pt>
                <c:pt idx="284">
                  <c:v>1175.355932</c:v>
                </c:pt>
                <c:pt idx="285">
                  <c:v>1175.339533</c:v>
                </c:pt>
                <c:pt idx="286">
                  <c:v>1175.252599</c:v>
                </c:pt>
                <c:pt idx="287">
                  <c:v>1175.125893</c:v>
                </c:pt>
                <c:pt idx="288">
                  <c:v>1175.067349</c:v>
                </c:pt>
                <c:pt idx="289">
                  <c:v>1174.887804</c:v>
                </c:pt>
                <c:pt idx="290">
                  <c:v>1174.619746</c:v>
                </c:pt>
                <c:pt idx="291">
                  <c:v>1174.583029</c:v>
                </c:pt>
                <c:pt idx="292">
                  <c:v>1174.510155</c:v>
                </c:pt>
                <c:pt idx="293">
                  <c:v>1174.27223</c:v>
                </c:pt>
                <c:pt idx="294">
                  <c:v>1173.831558</c:v>
                </c:pt>
                <c:pt idx="295">
                  <c:v>1173.417999</c:v>
                </c:pt>
                <c:pt idx="296">
                  <c:v>1173.202002</c:v>
                </c:pt>
                <c:pt idx="297">
                  <c:v>1173.110793</c:v>
                </c:pt>
                <c:pt idx="298">
                  <c:v>1173.053807</c:v>
                </c:pt>
                <c:pt idx="299">
                  <c:v>1172.983904</c:v>
                </c:pt>
                <c:pt idx="300">
                  <c:v>1172.76828</c:v>
                </c:pt>
                <c:pt idx="301">
                  <c:v>1172.734327</c:v>
                </c:pt>
                <c:pt idx="302">
                  <c:v>1172.671966</c:v>
                </c:pt>
                <c:pt idx="303">
                  <c:v>1172.658576</c:v>
                </c:pt>
                <c:pt idx="304">
                  <c:v>1172.631206</c:v>
                </c:pt>
                <c:pt idx="305">
                  <c:v>1172.621504</c:v>
                </c:pt>
                <c:pt idx="306">
                  <c:v>1172.568939</c:v>
                </c:pt>
                <c:pt idx="307">
                  <c:v>1172.526686</c:v>
                </c:pt>
                <c:pt idx="308">
                  <c:v>1172.345491</c:v>
                </c:pt>
                <c:pt idx="309">
                  <c:v>1172.31858</c:v>
                </c:pt>
                <c:pt idx="310">
                  <c:v>1172.285825</c:v>
                </c:pt>
                <c:pt idx="311">
                  <c:v>1172.146202</c:v>
                </c:pt>
                <c:pt idx="312">
                  <c:v>1172.115829</c:v>
                </c:pt>
                <c:pt idx="313">
                  <c:v>1171.966215</c:v>
                </c:pt>
                <c:pt idx="314">
                  <c:v>1171.8775</c:v>
                </c:pt>
                <c:pt idx="315">
                  <c:v>1171.577141</c:v>
                </c:pt>
                <c:pt idx="316">
                  <c:v>1171.406831</c:v>
                </c:pt>
                <c:pt idx="317">
                  <c:v>1171.353779</c:v>
                </c:pt>
                <c:pt idx="318">
                  <c:v>1171.156108</c:v>
                </c:pt>
                <c:pt idx="319">
                  <c:v>1171.083018</c:v>
                </c:pt>
                <c:pt idx="320">
                  <c:v>1171.083018</c:v>
                </c:pt>
                <c:pt idx="321">
                  <c:v>1171.036589</c:v>
                </c:pt>
                <c:pt idx="322">
                  <c:v>1170.679297</c:v>
                </c:pt>
                <c:pt idx="323">
                  <c:v>1170.597706</c:v>
                </c:pt>
                <c:pt idx="324">
                  <c:v>1170.157709</c:v>
                </c:pt>
                <c:pt idx="325">
                  <c:v>1170.096806</c:v>
                </c:pt>
                <c:pt idx="326">
                  <c:v>1169.921531</c:v>
                </c:pt>
                <c:pt idx="327">
                  <c:v>1169.771603</c:v>
                </c:pt>
                <c:pt idx="328">
                  <c:v>1169.625832</c:v>
                </c:pt>
                <c:pt idx="329">
                  <c:v>1169.500186</c:v>
                </c:pt>
                <c:pt idx="330">
                  <c:v>1169.30257</c:v>
                </c:pt>
                <c:pt idx="331">
                  <c:v>1169.30142</c:v>
                </c:pt>
                <c:pt idx="332">
                  <c:v>1169.19664</c:v>
                </c:pt>
                <c:pt idx="333">
                  <c:v>1169.165185</c:v>
                </c:pt>
                <c:pt idx="334">
                  <c:v>1169.108805</c:v>
                </c:pt>
                <c:pt idx="335">
                  <c:v>1169.096054</c:v>
                </c:pt>
                <c:pt idx="336">
                  <c:v>1168.985808</c:v>
                </c:pt>
                <c:pt idx="337">
                  <c:v>1168.980295</c:v>
                </c:pt>
                <c:pt idx="338">
                  <c:v>1168.879687</c:v>
                </c:pt>
                <c:pt idx="339">
                  <c:v>1168.800036</c:v>
                </c:pt>
                <c:pt idx="340">
                  <c:v>1168.658514</c:v>
                </c:pt>
                <c:pt idx="341">
                  <c:v>1168.586268</c:v>
                </c:pt>
                <c:pt idx="342">
                  <c:v>1168.527066</c:v>
                </c:pt>
                <c:pt idx="343">
                  <c:v>1168.394166</c:v>
                </c:pt>
                <c:pt idx="344">
                  <c:v>1168.360508</c:v>
                </c:pt>
                <c:pt idx="345">
                  <c:v>1168.291386</c:v>
                </c:pt>
                <c:pt idx="346">
                  <c:v>1168.210374</c:v>
                </c:pt>
                <c:pt idx="347">
                  <c:v>1167.910286</c:v>
                </c:pt>
                <c:pt idx="348">
                  <c:v>1167.293643</c:v>
                </c:pt>
                <c:pt idx="349">
                  <c:v>1167.200347</c:v>
                </c:pt>
                <c:pt idx="350">
                  <c:v>1167.147722</c:v>
                </c:pt>
                <c:pt idx="351">
                  <c:v>1166.537621</c:v>
                </c:pt>
                <c:pt idx="352">
                  <c:v>1166.528239</c:v>
                </c:pt>
                <c:pt idx="353">
                  <c:v>1166.466163</c:v>
                </c:pt>
                <c:pt idx="354">
                  <c:v>1166.245491</c:v>
                </c:pt>
                <c:pt idx="355">
                  <c:v>1166.007039</c:v>
                </c:pt>
                <c:pt idx="356">
                  <c:v>1165.760778</c:v>
                </c:pt>
                <c:pt idx="357">
                  <c:v>1165.698484</c:v>
                </c:pt>
                <c:pt idx="358">
                  <c:v>1165.571329</c:v>
                </c:pt>
                <c:pt idx="359">
                  <c:v>1165.488197</c:v>
                </c:pt>
                <c:pt idx="360">
                  <c:v>1165.43904</c:v>
                </c:pt>
                <c:pt idx="361">
                  <c:v>1165.307945</c:v>
                </c:pt>
                <c:pt idx="362">
                  <c:v>1165.246956</c:v>
                </c:pt>
                <c:pt idx="363">
                  <c:v>1165.246159</c:v>
                </c:pt>
                <c:pt idx="364">
                  <c:v>1165.217534</c:v>
                </c:pt>
                <c:pt idx="365">
                  <c:v>1164.82725</c:v>
                </c:pt>
                <c:pt idx="366">
                  <c:v>1164.816227</c:v>
                </c:pt>
                <c:pt idx="367">
                  <c:v>1164.701144</c:v>
                </c:pt>
                <c:pt idx="368">
                  <c:v>1164.54846</c:v>
                </c:pt>
                <c:pt idx="369">
                  <c:v>1164.482947</c:v>
                </c:pt>
                <c:pt idx="370">
                  <c:v>1164.467598</c:v>
                </c:pt>
                <c:pt idx="371">
                  <c:v>1164.432009</c:v>
                </c:pt>
                <c:pt idx="372">
                  <c:v>1164.196067</c:v>
                </c:pt>
                <c:pt idx="373">
                  <c:v>1164.159646</c:v>
                </c:pt>
                <c:pt idx="374">
                  <c:v>1164.126299</c:v>
                </c:pt>
                <c:pt idx="375">
                  <c:v>1164.082435</c:v>
                </c:pt>
                <c:pt idx="376">
                  <c:v>1164.008111</c:v>
                </c:pt>
                <c:pt idx="377">
                  <c:v>1163.849211</c:v>
                </c:pt>
                <c:pt idx="378">
                  <c:v>1163.686367</c:v>
                </c:pt>
                <c:pt idx="379">
                  <c:v>1163.664102</c:v>
                </c:pt>
                <c:pt idx="380">
                  <c:v>1163.537939</c:v>
                </c:pt>
                <c:pt idx="381">
                  <c:v>1163.49003</c:v>
                </c:pt>
                <c:pt idx="382">
                  <c:v>1163.416302</c:v>
                </c:pt>
                <c:pt idx="383">
                  <c:v>1163.345635</c:v>
                </c:pt>
                <c:pt idx="384">
                  <c:v>1163.229642</c:v>
                </c:pt>
                <c:pt idx="385">
                  <c:v>1163.218093</c:v>
                </c:pt>
                <c:pt idx="386">
                  <c:v>1163.200608</c:v>
                </c:pt>
                <c:pt idx="387">
                  <c:v>1163.154094</c:v>
                </c:pt>
                <c:pt idx="388">
                  <c:v>1163.031658</c:v>
                </c:pt>
                <c:pt idx="389">
                  <c:v>1162.956995</c:v>
                </c:pt>
                <c:pt idx="390">
                  <c:v>1162.812931</c:v>
                </c:pt>
                <c:pt idx="391">
                  <c:v>1162.784745</c:v>
                </c:pt>
                <c:pt idx="392">
                  <c:v>1162.70711</c:v>
                </c:pt>
                <c:pt idx="393">
                  <c:v>1162.670648</c:v>
                </c:pt>
                <c:pt idx="394">
                  <c:v>1162.666575</c:v>
                </c:pt>
                <c:pt idx="395">
                  <c:v>1162.630265</c:v>
                </c:pt>
                <c:pt idx="396">
                  <c:v>1162.584265</c:v>
                </c:pt>
                <c:pt idx="397">
                  <c:v>1162.512624</c:v>
                </c:pt>
                <c:pt idx="398">
                  <c:v>1162.16682</c:v>
                </c:pt>
                <c:pt idx="399">
                  <c:v>1162.100399</c:v>
                </c:pt>
                <c:pt idx="400">
                  <c:v>1162.087358</c:v>
                </c:pt>
                <c:pt idx="401">
                  <c:v>1161.739697</c:v>
                </c:pt>
                <c:pt idx="402">
                  <c:v>1161.576042</c:v>
                </c:pt>
                <c:pt idx="403">
                  <c:v>1161.455173</c:v>
                </c:pt>
                <c:pt idx="404">
                  <c:v>1161.40377</c:v>
                </c:pt>
                <c:pt idx="405">
                  <c:v>1161.144341</c:v>
                </c:pt>
                <c:pt idx="406">
                  <c:v>1160.342113</c:v>
                </c:pt>
                <c:pt idx="407">
                  <c:v>1160.320903</c:v>
                </c:pt>
                <c:pt idx="408">
                  <c:v>1160.315409</c:v>
                </c:pt>
                <c:pt idx="409">
                  <c:v>1160.142472</c:v>
                </c:pt>
                <c:pt idx="410">
                  <c:v>1160.027694</c:v>
                </c:pt>
                <c:pt idx="411">
                  <c:v>1159.265171</c:v>
                </c:pt>
                <c:pt idx="412">
                  <c:v>1159.25896</c:v>
                </c:pt>
                <c:pt idx="413">
                  <c:v>1159.205002</c:v>
                </c:pt>
                <c:pt idx="414">
                  <c:v>1159.130583</c:v>
                </c:pt>
                <c:pt idx="415">
                  <c:v>1158.930067</c:v>
                </c:pt>
                <c:pt idx="416">
                  <c:v>1158.784136</c:v>
                </c:pt>
                <c:pt idx="417">
                  <c:v>1158.593304</c:v>
                </c:pt>
                <c:pt idx="418">
                  <c:v>1158.411032</c:v>
                </c:pt>
                <c:pt idx="419">
                  <c:v>1158.378776</c:v>
                </c:pt>
                <c:pt idx="420">
                  <c:v>1158.364463</c:v>
                </c:pt>
                <c:pt idx="421">
                  <c:v>1158.247304</c:v>
                </c:pt>
                <c:pt idx="422">
                  <c:v>1158.243388</c:v>
                </c:pt>
                <c:pt idx="423">
                  <c:v>1158.172064</c:v>
                </c:pt>
                <c:pt idx="424">
                  <c:v>1157.973529</c:v>
                </c:pt>
                <c:pt idx="425">
                  <c:v>1157.959091</c:v>
                </c:pt>
                <c:pt idx="426">
                  <c:v>1157.881669</c:v>
                </c:pt>
                <c:pt idx="427">
                  <c:v>1157.862481</c:v>
                </c:pt>
                <c:pt idx="428">
                  <c:v>1157.801873</c:v>
                </c:pt>
                <c:pt idx="429">
                  <c:v>1157.748917</c:v>
                </c:pt>
                <c:pt idx="430">
                  <c:v>1157.675326</c:v>
                </c:pt>
                <c:pt idx="431">
                  <c:v>1157.632749</c:v>
                </c:pt>
                <c:pt idx="432">
                  <c:v>1157.539989</c:v>
                </c:pt>
                <c:pt idx="433">
                  <c:v>1157.365616</c:v>
                </c:pt>
                <c:pt idx="434">
                  <c:v>1157.180752</c:v>
                </c:pt>
                <c:pt idx="435">
                  <c:v>1157.114037</c:v>
                </c:pt>
                <c:pt idx="436">
                  <c:v>1156.966951</c:v>
                </c:pt>
                <c:pt idx="437">
                  <c:v>1156.875595</c:v>
                </c:pt>
                <c:pt idx="438">
                  <c:v>1156.775637</c:v>
                </c:pt>
                <c:pt idx="439">
                  <c:v>1156.752435</c:v>
                </c:pt>
                <c:pt idx="440">
                  <c:v>1156.722364</c:v>
                </c:pt>
                <c:pt idx="441">
                  <c:v>1156.707371</c:v>
                </c:pt>
                <c:pt idx="442">
                  <c:v>1156.618682</c:v>
                </c:pt>
                <c:pt idx="443">
                  <c:v>1156.605499</c:v>
                </c:pt>
                <c:pt idx="444">
                  <c:v>1156.579568</c:v>
                </c:pt>
                <c:pt idx="445">
                  <c:v>1156.287563</c:v>
                </c:pt>
                <c:pt idx="446">
                  <c:v>1156.11064</c:v>
                </c:pt>
                <c:pt idx="447">
                  <c:v>1155.923759</c:v>
                </c:pt>
                <c:pt idx="448">
                  <c:v>1155.497983</c:v>
                </c:pt>
                <c:pt idx="449">
                  <c:v>1155.445896</c:v>
                </c:pt>
                <c:pt idx="450">
                  <c:v>1155.432905</c:v>
                </c:pt>
                <c:pt idx="451">
                  <c:v>1155.403294</c:v>
                </c:pt>
                <c:pt idx="452">
                  <c:v>1155.145467</c:v>
                </c:pt>
                <c:pt idx="453">
                  <c:v>1155.013182</c:v>
                </c:pt>
                <c:pt idx="454">
                  <c:v>1154.978103</c:v>
                </c:pt>
                <c:pt idx="455">
                  <c:v>1154.867963</c:v>
                </c:pt>
                <c:pt idx="456">
                  <c:v>1154.826019</c:v>
                </c:pt>
                <c:pt idx="457">
                  <c:v>1154.520059</c:v>
                </c:pt>
                <c:pt idx="458">
                  <c:v>1154.506669</c:v>
                </c:pt>
                <c:pt idx="459">
                  <c:v>1154.490689</c:v>
                </c:pt>
                <c:pt idx="460">
                  <c:v>1154.411623</c:v>
                </c:pt>
                <c:pt idx="461">
                  <c:v>1153.88738</c:v>
                </c:pt>
                <c:pt idx="462">
                  <c:v>1153.869933</c:v>
                </c:pt>
                <c:pt idx="463">
                  <c:v>1153.618977</c:v>
                </c:pt>
                <c:pt idx="464">
                  <c:v>1153.561862</c:v>
                </c:pt>
                <c:pt idx="465">
                  <c:v>1153.540114</c:v>
                </c:pt>
                <c:pt idx="466">
                  <c:v>1153.390686</c:v>
                </c:pt>
                <c:pt idx="467">
                  <c:v>1153.345383</c:v>
                </c:pt>
                <c:pt idx="468">
                  <c:v>1153.175761</c:v>
                </c:pt>
                <c:pt idx="469">
                  <c:v>1152.884873</c:v>
                </c:pt>
                <c:pt idx="470">
                  <c:v>1152.822924</c:v>
                </c:pt>
                <c:pt idx="471">
                  <c:v>1152.707359</c:v>
                </c:pt>
                <c:pt idx="472">
                  <c:v>1152.676226</c:v>
                </c:pt>
                <c:pt idx="473">
                  <c:v>1152.42616</c:v>
                </c:pt>
                <c:pt idx="474">
                  <c:v>1152.397909</c:v>
                </c:pt>
                <c:pt idx="475">
                  <c:v>1152.25093</c:v>
                </c:pt>
                <c:pt idx="476">
                  <c:v>1152.14915</c:v>
                </c:pt>
                <c:pt idx="477">
                  <c:v>1151.989582</c:v>
                </c:pt>
                <c:pt idx="478">
                  <c:v>1151.79361</c:v>
                </c:pt>
                <c:pt idx="479">
                  <c:v>1151.447411</c:v>
                </c:pt>
                <c:pt idx="480">
                  <c:v>1151.433627</c:v>
                </c:pt>
                <c:pt idx="481">
                  <c:v>1151.28767</c:v>
                </c:pt>
                <c:pt idx="482">
                  <c:v>1151.077345</c:v>
                </c:pt>
                <c:pt idx="483">
                  <c:v>1150.95782</c:v>
                </c:pt>
                <c:pt idx="484">
                  <c:v>1150.816742</c:v>
                </c:pt>
                <c:pt idx="485">
                  <c:v>1150.778493</c:v>
                </c:pt>
                <c:pt idx="486">
                  <c:v>1150.665464</c:v>
                </c:pt>
                <c:pt idx="487">
                  <c:v>1150.604393</c:v>
                </c:pt>
                <c:pt idx="488">
                  <c:v>1150.34825</c:v>
                </c:pt>
                <c:pt idx="489">
                  <c:v>1150.291049</c:v>
                </c:pt>
                <c:pt idx="490">
                  <c:v>1150.236419</c:v>
                </c:pt>
                <c:pt idx="491">
                  <c:v>1150.227052</c:v>
                </c:pt>
                <c:pt idx="492">
                  <c:v>1150.152885</c:v>
                </c:pt>
                <c:pt idx="493">
                  <c:v>1150.011193</c:v>
                </c:pt>
                <c:pt idx="494">
                  <c:v>1149.804964</c:v>
                </c:pt>
                <c:pt idx="495">
                  <c:v>1149.54509</c:v>
                </c:pt>
                <c:pt idx="496">
                  <c:v>1149.464059</c:v>
                </c:pt>
                <c:pt idx="497">
                  <c:v>1149.461166</c:v>
                </c:pt>
                <c:pt idx="498">
                  <c:v>1149.384284</c:v>
                </c:pt>
                <c:pt idx="499">
                  <c:v>1149.056103</c:v>
                </c:pt>
                <c:pt idx="500">
                  <c:v>1149.032608</c:v>
                </c:pt>
                <c:pt idx="501">
                  <c:v>1148.941603</c:v>
                </c:pt>
                <c:pt idx="502">
                  <c:v>1148.888886</c:v>
                </c:pt>
                <c:pt idx="503">
                  <c:v>1148.869388</c:v>
                </c:pt>
                <c:pt idx="504">
                  <c:v>1148.63423</c:v>
                </c:pt>
                <c:pt idx="505">
                  <c:v>1148.466029</c:v>
                </c:pt>
                <c:pt idx="506">
                  <c:v>1148.463671</c:v>
                </c:pt>
                <c:pt idx="507">
                  <c:v>1148.350848</c:v>
                </c:pt>
                <c:pt idx="508">
                  <c:v>1148.082629</c:v>
                </c:pt>
                <c:pt idx="509">
                  <c:v>1148.079776</c:v>
                </c:pt>
                <c:pt idx="510">
                  <c:v>1147.86295</c:v>
                </c:pt>
                <c:pt idx="511">
                  <c:v>1147.849709</c:v>
                </c:pt>
                <c:pt idx="512">
                  <c:v>1147.46475</c:v>
                </c:pt>
                <c:pt idx="513">
                  <c:v>1147.443574</c:v>
                </c:pt>
                <c:pt idx="514">
                  <c:v>1147.18332</c:v>
                </c:pt>
                <c:pt idx="515">
                  <c:v>1147.135852</c:v>
                </c:pt>
                <c:pt idx="516">
                  <c:v>1146.927427</c:v>
                </c:pt>
                <c:pt idx="517">
                  <c:v>1146.914747</c:v>
                </c:pt>
                <c:pt idx="518">
                  <c:v>1146.785577</c:v>
                </c:pt>
                <c:pt idx="519">
                  <c:v>1146.416151</c:v>
                </c:pt>
                <c:pt idx="520">
                  <c:v>1146.376785</c:v>
                </c:pt>
                <c:pt idx="521">
                  <c:v>1146.270612</c:v>
                </c:pt>
                <c:pt idx="522">
                  <c:v>1146.162563</c:v>
                </c:pt>
                <c:pt idx="523">
                  <c:v>1146.157336</c:v>
                </c:pt>
                <c:pt idx="524">
                  <c:v>1145.896413</c:v>
                </c:pt>
                <c:pt idx="525">
                  <c:v>1145.86739</c:v>
                </c:pt>
                <c:pt idx="526">
                  <c:v>1145.82799</c:v>
                </c:pt>
                <c:pt idx="527">
                  <c:v>1145.715886</c:v>
                </c:pt>
                <c:pt idx="528">
                  <c:v>1145.700688</c:v>
                </c:pt>
                <c:pt idx="529">
                  <c:v>1145.489773</c:v>
                </c:pt>
                <c:pt idx="530">
                  <c:v>1145.456805</c:v>
                </c:pt>
                <c:pt idx="531">
                  <c:v>1145.289954</c:v>
                </c:pt>
                <c:pt idx="532">
                  <c:v>1145.149981</c:v>
                </c:pt>
                <c:pt idx="533">
                  <c:v>1145.117943</c:v>
                </c:pt>
                <c:pt idx="534">
                  <c:v>1145.071052</c:v>
                </c:pt>
                <c:pt idx="535">
                  <c:v>1145.022425</c:v>
                </c:pt>
                <c:pt idx="536">
                  <c:v>1145.003628</c:v>
                </c:pt>
                <c:pt idx="537">
                  <c:v>1144.883439</c:v>
                </c:pt>
                <c:pt idx="538">
                  <c:v>1144.763553</c:v>
                </c:pt>
                <c:pt idx="539">
                  <c:v>1144.612381</c:v>
                </c:pt>
                <c:pt idx="540">
                  <c:v>1144.441768</c:v>
                </c:pt>
                <c:pt idx="541">
                  <c:v>1144.309643</c:v>
                </c:pt>
                <c:pt idx="542">
                  <c:v>1144.253176</c:v>
                </c:pt>
                <c:pt idx="543">
                  <c:v>1144.196681</c:v>
                </c:pt>
                <c:pt idx="544">
                  <c:v>1144.191124</c:v>
                </c:pt>
                <c:pt idx="545">
                  <c:v>1143.989713</c:v>
                </c:pt>
                <c:pt idx="546">
                  <c:v>1143.982587</c:v>
                </c:pt>
                <c:pt idx="547">
                  <c:v>1143.916502</c:v>
                </c:pt>
                <c:pt idx="548">
                  <c:v>1143.895847</c:v>
                </c:pt>
                <c:pt idx="549">
                  <c:v>1143.870619</c:v>
                </c:pt>
                <c:pt idx="550">
                  <c:v>1143.870234</c:v>
                </c:pt>
                <c:pt idx="551">
                  <c:v>1143.685046</c:v>
                </c:pt>
                <c:pt idx="552">
                  <c:v>1143.547171</c:v>
                </c:pt>
                <c:pt idx="553">
                  <c:v>1143.458868</c:v>
                </c:pt>
                <c:pt idx="554">
                  <c:v>1143.415584</c:v>
                </c:pt>
                <c:pt idx="555">
                  <c:v>1143.343659</c:v>
                </c:pt>
                <c:pt idx="556">
                  <c:v>1143.269554</c:v>
                </c:pt>
                <c:pt idx="557">
                  <c:v>1143.237347</c:v>
                </c:pt>
                <c:pt idx="558">
                  <c:v>1142.949082</c:v>
                </c:pt>
                <c:pt idx="559">
                  <c:v>1142.925287</c:v>
                </c:pt>
                <c:pt idx="560">
                  <c:v>1142.869377</c:v>
                </c:pt>
                <c:pt idx="561">
                  <c:v>1142.866247</c:v>
                </c:pt>
                <c:pt idx="562">
                  <c:v>1142.850905</c:v>
                </c:pt>
                <c:pt idx="563">
                  <c:v>1142.830429</c:v>
                </c:pt>
                <c:pt idx="564">
                  <c:v>1142.676027</c:v>
                </c:pt>
                <c:pt idx="565">
                  <c:v>1142.644121</c:v>
                </c:pt>
                <c:pt idx="566">
                  <c:v>1142.334157</c:v>
                </c:pt>
                <c:pt idx="567">
                  <c:v>1142.327641</c:v>
                </c:pt>
                <c:pt idx="568">
                  <c:v>1142.325046</c:v>
                </c:pt>
                <c:pt idx="569">
                  <c:v>1142.12782</c:v>
                </c:pt>
                <c:pt idx="570">
                  <c:v>1142.111694</c:v>
                </c:pt>
                <c:pt idx="571">
                  <c:v>1142.071109</c:v>
                </c:pt>
                <c:pt idx="572">
                  <c:v>1142.063653</c:v>
                </c:pt>
                <c:pt idx="573">
                  <c:v>1142.033668</c:v>
                </c:pt>
                <c:pt idx="574">
                  <c:v>1141.868901</c:v>
                </c:pt>
                <c:pt idx="575">
                  <c:v>1141.860555</c:v>
                </c:pt>
                <c:pt idx="576">
                  <c:v>1141.683257</c:v>
                </c:pt>
                <c:pt idx="577">
                  <c:v>1141.575727</c:v>
                </c:pt>
                <c:pt idx="578">
                  <c:v>1141.451892</c:v>
                </c:pt>
                <c:pt idx="579">
                  <c:v>1141.324495</c:v>
                </c:pt>
                <c:pt idx="580">
                  <c:v>1141.073883</c:v>
                </c:pt>
                <c:pt idx="581">
                  <c:v>1140.889623</c:v>
                </c:pt>
                <c:pt idx="582">
                  <c:v>1140.824247</c:v>
                </c:pt>
                <c:pt idx="583">
                  <c:v>1140.808474</c:v>
                </c:pt>
                <c:pt idx="584">
                  <c:v>1140.669226</c:v>
                </c:pt>
                <c:pt idx="585">
                  <c:v>1140.362825</c:v>
                </c:pt>
                <c:pt idx="586">
                  <c:v>1140.180951</c:v>
                </c:pt>
                <c:pt idx="587">
                  <c:v>1139.84263</c:v>
                </c:pt>
                <c:pt idx="588">
                  <c:v>1139.800083</c:v>
                </c:pt>
                <c:pt idx="589">
                  <c:v>1139.745802</c:v>
                </c:pt>
                <c:pt idx="590">
                  <c:v>1139.731383</c:v>
                </c:pt>
                <c:pt idx="591">
                  <c:v>1139.684771</c:v>
                </c:pt>
                <c:pt idx="592">
                  <c:v>1139.563434</c:v>
                </c:pt>
                <c:pt idx="593">
                  <c:v>1139.375787</c:v>
                </c:pt>
                <c:pt idx="594">
                  <c:v>1139.254721</c:v>
                </c:pt>
                <c:pt idx="595">
                  <c:v>1139.013765</c:v>
                </c:pt>
                <c:pt idx="596">
                  <c:v>1138.923354</c:v>
                </c:pt>
                <c:pt idx="597">
                  <c:v>1138.906291</c:v>
                </c:pt>
                <c:pt idx="598">
                  <c:v>1138.783595</c:v>
                </c:pt>
                <c:pt idx="599">
                  <c:v>1138.762765</c:v>
                </c:pt>
                <c:pt idx="600">
                  <c:v>1138.613246</c:v>
                </c:pt>
                <c:pt idx="601">
                  <c:v>1138.590406</c:v>
                </c:pt>
                <c:pt idx="602">
                  <c:v>1138.435889</c:v>
                </c:pt>
                <c:pt idx="603">
                  <c:v>1138.357946</c:v>
                </c:pt>
                <c:pt idx="604">
                  <c:v>1138.342417</c:v>
                </c:pt>
                <c:pt idx="605">
                  <c:v>1138.326832</c:v>
                </c:pt>
                <c:pt idx="606">
                  <c:v>1138.273664</c:v>
                </c:pt>
                <c:pt idx="607">
                  <c:v>1138.224987</c:v>
                </c:pt>
                <c:pt idx="608">
                  <c:v>1138.188748</c:v>
                </c:pt>
                <c:pt idx="609">
                  <c:v>1138.179482</c:v>
                </c:pt>
                <c:pt idx="610">
                  <c:v>1138.095016</c:v>
                </c:pt>
                <c:pt idx="611">
                  <c:v>1138.087982</c:v>
                </c:pt>
                <c:pt idx="612">
                  <c:v>1138.076342</c:v>
                </c:pt>
                <c:pt idx="613">
                  <c:v>1138.008604</c:v>
                </c:pt>
                <c:pt idx="614">
                  <c:v>1137.983018</c:v>
                </c:pt>
                <c:pt idx="615">
                  <c:v>1137.909576</c:v>
                </c:pt>
                <c:pt idx="616">
                  <c:v>1137.89858</c:v>
                </c:pt>
                <c:pt idx="617">
                  <c:v>1137.769171</c:v>
                </c:pt>
                <c:pt idx="618">
                  <c:v>1137.756532</c:v>
                </c:pt>
                <c:pt idx="619">
                  <c:v>1137.743586</c:v>
                </c:pt>
                <c:pt idx="620">
                  <c:v>1137.615302</c:v>
                </c:pt>
                <c:pt idx="621">
                  <c:v>1137.606534</c:v>
                </c:pt>
                <c:pt idx="622">
                  <c:v>1137.509146</c:v>
                </c:pt>
                <c:pt idx="623">
                  <c:v>1137.47129</c:v>
                </c:pt>
                <c:pt idx="624">
                  <c:v>1137.343936</c:v>
                </c:pt>
                <c:pt idx="625">
                  <c:v>1137.340916</c:v>
                </c:pt>
                <c:pt idx="626">
                  <c:v>1137.267738</c:v>
                </c:pt>
                <c:pt idx="627">
                  <c:v>1137.222742</c:v>
                </c:pt>
                <c:pt idx="628">
                  <c:v>1137.171214</c:v>
                </c:pt>
                <c:pt idx="629">
                  <c:v>1137.167945</c:v>
                </c:pt>
                <c:pt idx="630">
                  <c:v>1137.127784</c:v>
                </c:pt>
                <c:pt idx="631">
                  <c:v>1136.784608</c:v>
                </c:pt>
                <c:pt idx="632">
                  <c:v>1136.649057</c:v>
                </c:pt>
                <c:pt idx="633">
                  <c:v>1136.591197</c:v>
                </c:pt>
                <c:pt idx="634">
                  <c:v>1136.529036</c:v>
                </c:pt>
                <c:pt idx="635">
                  <c:v>1136.518439</c:v>
                </c:pt>
                <c:pt idx="636">
                  <c:v>1136.198471</c:v>
                </c:pt>
                <c:pt idx="637">
                  <c:v>1136.109362</c:v>
                </c:pt>
                <c:pt idx="638">
                  <c:v>1136.053394</c:v>
                </c:pt>
                <c:pt idx="639">
                  <c:v>1135.964953</c:v>
                </c:pt>
                <c:pt idx="640">
                  <c:v>1135.856209</c:v>
                </c:pt>
                <c:pt idx="641">
                  <c:v>1135.803306</c:v>
                </c:pt>
                <c:pt idx="642">
                  <c:v>1135.692944</c:v>
                </c:pt>
                <c:pt idx="643">
                  <c:v>1135.679879</c:v>
                </c:pt>
                <c:pt idx="644">
                  <c:v>1135.64736</c:v>
                </c:pt>
                <c:pt idx="645">
                  <c:v>1135.581057</c:v>
                </c:pt>
                <c:pt idx="646">
                  <c:v>1135.4642</c:v>
                </c:pt>
                <c:pt idx="647">
                  <c:v>1135.441688</c:v>
                </c:pt>
                <c:pt idx="648">
                  <c:v>1135.371419</c:v>
                </c:pt>
                <c:pt idx="649">
                  <c:v>1135.31323</c:v>
                </c:pt>
                <c:pt idx="650">
                  <c:v>1135.294511</c:v>
                </c:pt>
                <c:pt idx="651">
                  <c:v>1135.270015</c:v>
                </c:pt>
                <c:pt idx="652">
                  <c:v>1135.250984</c:v>
                </c:pt>
                <c:pt idx="653">
                  <c:v>1135.249993</c:v>
                </c:pt>
                <c:pt idx="654">
                  <c:v>1135.166475</c:v>
                </c:pt>
                <c:pt idx="655">
                  <c:v>1134.990056</c:v>
                </c:pt>
                <c:pt idx="656">
                  <c:v>1134.91734</c:v>
                </c:pt>
                <c:pt idx="657">
                  <c:v>1134.74647</c:v>
                </c:pt>
                <c:pt idx="658">
                  <c:v>1134.728163</c:v>
                </c:pt>
                <c:pt idx="659">
                  <c:v>1134.705305</c:v>
                </c:pt>
                <c:pt idx="660">
                  <c:v>1134.693873</c:v>
                </c:pt>
                <c:pt idx="661">
                  <c:v>1134.600017</c:v>
                </c:pt>
                <c:pt idx="662">
                  <c:v>1134.596015</c:v>
                </c:pt>
                <c:pt idx="663">
                  <c:v>1134.580882</c:v>
                </c:pt>
                <c:pt idx="664">
                  <c:v>1134.576635</c:v>
                </c:pt>
                <c:pt idx="665">
                  <c:v>1134.485952</c:v>
                </c:pt>
                <c:pt idx="666">
                  <c:v>1134.463614</c:v>
                </c:pt>
                <c:pt idx="667">
                  <c:v>1134.201672</c:v>
                </c:pt>
                <c:pt idx="668">
                  <c:v>1134.158002</c:v>
                </c:pt>
                <c:pt idx="669">
                  <c:v>1134.01186</c:v>
                </c:pt>
                <c:pt idx="670">
                  <c:v>1133.941544</c:v>
                </c:pt>
                <c:pt idx="671">
                  <c:v>1133.900463</c:v>
                </c:pt>
                <c:pt idx="672">
                  <c:v>1133.887953</c:v>
                </c:pt>
                <c:pt idx="673">
                  <c:v>1133.812083</c:v>
                </c:pt>
                <c:pt idx="674">
                  <c:v>1133.804639</c:v>
                </c:pt>
                <c:pt idx="675">
                  <c:v>1133.793886</c:v>
                </c:pt>
                <c:pt idx="676">
                  <c:v>1133.693073</c:v>
                </c:pt>
                <c:pt idx="677">
                  <c:v>1133.637895</c:v>
                </c:pt>
                <c:pt idx="678">
                  <c:v>1133.637895</c:v>
                </c:pt>
                <c:pt idx="679">
                  <c:v>1133.584147</c:v>
                </c:pt>
                <c:pt idx="680">
                  <c:v>1133.514256</c:v>
                </c:pt>
                <c:pt idx="681">
                  <c:v>1133.50707</c:v>
                </c:pt>
                <c:pt idx="682">
                  <c:v>1133.399523</c:v>
                </c:pt>
                <c:pt idx="683">
                  <c:v>1133.386359</c:v>
                </c:pt>
                <c:pt idx="684">
                  <c:v>1133.246673</c:v>
                </c:pt>
                <c:pt idx="685">
                  <c:v>1133.035721</c:v>
                </c:pt>
                <c:pt idx="686">
                  <c:v>1132.931655</c:v>
                </c:pt>
                <c:pt idx="687">
                  <c:v>1132.766751</c:v>
                </c:pt>
                <c:pt idx="688">
                  <c:v>1132.691079</c:v>
                </c:pt>
                <c:pt idx="689">
                  <c:v>1132.604462</c:v>
                </c:pt>
                <c:pt idx="690">
                  <c:v>1132.558565</c:v>
                </c:pt>
                <c:pt idx="691">
                  <c:v>1132.475584</c:v>
                </c:pt>
                <c:pt idx="692">
                  <c:v>1132.428316</c:v>
                </c:pt>
                <c:pt idx="693">
                  <c:v>1132.268226</c:v>
                </c:pt>
                <c:pt idx="694">
                  <c:v>1132.258263</c:v>
                </c:pt>
                <c:pt idx="695">
                  <c:v>1132.143726</c:v>
                </c:pt>
                <c:pt idx="696">
                  <c:v>1132.138942</c:v>
                </c:pt>
                <c:pt idx="697">
                  <c:v>1132.092864</c:v>
                </c:pt>
                <c:pt idx="698">
                  <c:v>1132.026878</c:v>
                </c:pt>
                <c:pt idx="699">
                  <c:v>1131.952884</c:v>
                </c:pt>
                <c:pt idx="700">
                  <c:v>1131.757106</c:v>
                </c:pt>
                <c:pt idx="701">
                  <c:v>1131.579653</c:v>
                </c:pt>
                <c:pt idx="702">
                  <c:v>1131.517213</c:v>
                </c:pt>
                <c:pt idx="703">
                  <c:v>1131.42699</c:v>
                </c:pt>
                <c:pt idx="704">
                  <c:v>1131.307199</c:v>
                </c:pt>
                <c:pt idx="705">
                  <c:v>1131.275909</c:v>
                </c:pt>
                <c:pt idx="706">
                  <c:v>1131.069558</c:v>
                </c:pt>
                <c:pt idx="707">
                  <c:v>1131.023963</c:v>
                </c:pt>
                <c:pt idx="708">
                  <c:v>1130.819046</c:v>
                </c:pt>
                <c:pt idx="709">
                  <c:v>1130.487435</c:v>
                </c:pt>
                <c:pt idx="710">
                  <c:v>1130.480694</c:v>
                </c:pt>
                <c:pt idx="711">
                  <c:v>1130.469338</c:v>
                </c:pt>
                <c:pt idx="712">
                  <c:v>1130.286232</c:v>
                </c:pt>
                <c:pt idx="713">
                  <c:v>1130.276279</c:v>
                </c:pt>
                <c:pt idx="714">
                  <c:v>1130.275924</c:v>
                </c:pt>
                <c:pt idx="715">
                  <c:v>1130.177412</c:v>
                </c:pt>
                <c:pt idx="716">
                  <c:v>1130.161237</c:v>
                </c:pt>
                <c:pt idx="717">
                  <c:v>1130.138677</c:v>
                </c:pt>
                <c:pt idx="718">
                  <c:v>1129.776441</c:v>
                </c:pt>
                <c:pt idx="719">
                  <c:v>1129.620591</c:v>
                </c:pt>
                <c:pt idx="720">
                  <c:v>1129.57369</c:v>
                </c:pt>
                <c:pt idx="721">
                  <c:v>1129.374156</c:v>
                </c:pt>
                <c:pt idx="722">
                  <c:v>1129.338258</c:v>
                </c:pt>
                <c:pt idx="723">
                  <c:v>1129.333137</c:v>
                </c:pt>
                <c:pt idx="724">
                  <c:v>1129.288941</c:v>
                </c:pt>
                <c:pt idx="725">
                  <c:v>1129.21888</c:v>
                </c:pt>
                <c:pt idx="726">
                  <c:v>1129.044546</c:v>
                </c:pt>
                <c:pt idx="727">
                  <c:v>1128.815884</c:v>
                </c:pt>
                <c:pt idx="728">
                  <c:v>1128.781095</c:v>
                </c:pt>
                <c:pt idx="729">
                  <c:v>1128.61163</c:v>
                </c:pt>
                <c:pt idx="730">
                  <c:v>1128.590538</c:v>
                </c:pt>
                <c:pt idx="731">
                  <c:v>1128.514558</c:v>
                </c:pt>
                <c:pt idx="732">
                  <c:v>1128.446084</c:v>
                </c:pt>
                <c:pt idx="733">
                  <c:v>1128.437266</c:v>
                </c:pt>
                <c:pt idx="734">
                  <c:v>1128.405415</c:v>
                </c:pt>
                <c:pt idx="735">
                  <c:v>1128.250778</c:v>
                </c:pt>
                <c:pt idx="736">
                  <c:v>1128.2144</c:v>
                </c:pt>
                <c:pt idx="737">
                  <c:v>1128.203829</c:v>
                </c:pt>
                <c:pt idx="738">
                  <c:v>1128.166594</c:v>
                </c:pt>
                <c:pt idx="739">
                  <c:v>1128.050315</c:v>
                </c:pt>
                <c:pt idx="740">
                  <c:v>1127.791746</c:v>
                </c:pt>
                <c:pt idx="741">
                  <c:v>1127.786839</c:v>
                </c:pt>
                <c:pt idx="742">
                  <c:v>1127.68234</c:v>
                </c:pt>
                <c:pt idx="743">
                  <c:v>1127.646737</c:v>
                </c:pt>
                <c:pt idx="744">
                  <c:v>1127.482049</c:v>
                </c:pt>
                <c:pt idx="745">
                  <c:v>1127.45982</c:v>
                </c:pt>
                <c:pt idx="746">
                  <c:v>1127.273342</c:v>
                </c:pt>
                <c:pt idx="747">
                  <c:v>1127.259578</c:v>
                </c:pt>
                <c:pt idx="748">
                  <c:v>1127.254442</c:v>
                </c:pt>
                <c:pt idx="749">
                  <c:v>1127.221998</c:v>
                </c:pt>
                <c:pt idx="750">
                  <c:v>1127.192369</c:v>
                </c:pt>
                <c:pt idx="751">
                  <c:v>1127.181306</c:v>
                </c:pt>
                <c:pt idx="752">
                  <c:v>1127.140248</c:v>
                </c:pt>
                <c:pt idx="753">
                  <c:v>1126.866142</c:v>
                </c:pt>
                <c:pt idx="754">
                  <c:v>1126.63741</c:v>
                </c:pt>
                <c:pt idx="755">
                  <c:v>1126.384514</c:v>
                </c:pt>
                <c:pt idx="756">
                  <c:v>1126.342148</c:v>
                </c:pt>
                <c:pt idx="757">
                  <c:v>1126.302888</c:v>
                </c:pt>
                <c:pt idx="758">
                  <c:v>1126.286665</c:v>
                </c:pt>
                <c:pt idx="759">
                  <c:v>1126.222093</c:v>
                </c:pt>
                <c:pt idx="760">
                  <c:v>1126.130214</c:v>
                </c:pt>
                <c:pt idx="761">
                  <c:v>1126.016107</c:v>
                </c:pt>
                <c:pt idx="762">
                  <c:v>1126.016107</c:v>
                </c:pt>
                <c:pt idx="763">
                  <c:v>1125.908392</c:v>
                </c:pt>
                <c:pt idx="764">
                  <c:v>1125.862708</c:v>
                </c:pt>
                <c:pt idx="765">
                  <c:v>1125.83273</c:v>
                </c:pt>
                <c:pt idx="766">
                  <c:v>1125.83019</c:v>
                </c:pt>
                <c:pt idx="767">
                  <c:v>1125.784437</c:v>
                </c:pt>
                <c:pt idx="768">
                  <c:v>1125.590788</c:v>
                </c:pt>
                <c:pt idx="769">
                  <c:v>1125.487659</c:v>
                </c:pt>
                <c:pt idx="770">
                  <c:v>1125.437094</c:v>
                </c:pt>
                <c:pt idx="771">
                  <c:v>1125.416953</c:v>
                </c:pt>
                <c:pt idx="772">
                  <c:v>1125.19222</c:v>
                </c:pt>
                <c:pt idx="773">
                  <c:v>1124.944524</c:v>
                </c:pt>
                <c:pt idx="774">
                  <c:v>1124.926773</c:v>
                </c:pt>
                <c:pt idx="775">
                  <c:v>1124.899439</c:v>
                </c:pt>
                <c:pt idx="776">
                  <c:v>1124.818317</c:v>
                </c:pt>
                <c:pt idx="777">
                  <c:v>1124.781691</c:v>
                </c:pt>
                <c:pt idx="778">
                  <c:v>1124.650714</c:v>
                </c:pt>
                <c:pt idx="779">
                  <c:v>1124.334988</c:v>
                </c:pt>
                <c:pt idx="780">
                  <c:v>1124.319322</c:v>
                </c:pt>
                <c:pt idx="781">
                  <c:v>1124.242991</c:v>
                </c:pt>
                <c:pt idx="782">
                  <c:v>1124.184015</c:v>
                </c:pt>
                <c:pt idx="783">
                  <c:v>1123.963792</c:v>
                </c:pt>
                <c:pt idx="784">
                  <c:v>1123.946901</c:v>
                </c:pt>
                <c:pt idx="785">
                  <c:v>1123.88118</c:v>
                </c:pt>
                <c:pt idx="786">
                  <c:v>1123.701961</c:v>
                </c:pt>
                <c:pt idx="787">
                  <c:v>1123.67057</c:v>
                </c:pt>
                <c:pt idx="788">
                  <c:v>1123.654993</c:v>
                </c:pt>
                <c:pt idx="789">
                  <c:v>1123.620552</c:v>
                </c:pt>
                <c:pt idx="790">
                  <c:v>1123.479595</c:v>
                </c:pt>
                <c:pt idx="791">
                  <c:v>1123.420964</c:v>
                </c:pt>
                <c:pt idx="792">
                  <c:v>1123.289867</c:v>
                </c:pt>
                <c:pt idx="793">
                  <c:v>1123.24866</c:v>
                </c:pt>
                <c:pt idx="794">
                  <c:v>1123.210018</c:v>
                </c:pt>
                <c:pt idx="795">
                  <c:v>1123.185346</c:v>
                </c:pt>
                <c:pt idx="796">
                  <c:v>1123.164961</c:v>
                </c:pt>
                <c:pt idx="797">
                  <c:v>1123.158251</c:v>
                </c:pt>
                <c:pt idx="798">
                  <c:v>1123.032687</c:v>
                </c:pt>
                <c:pt idx="799">
                  <c:v>1123.004697</c:v>
                </c:pt>
                <c:pt idx="800">
                  <c:v>1122.964907</c:v>
                </c:pt>
                <c:pt idx="801">
                  <c:v>1122.902722</c:v>
                </c:pt>
                <c:pt idx="802">
                  <c:v>1122.870822</c:v>
                </c:pt>
                <c:pt idx="803">
                  <c:v>1122.861369</c:v>
                </c:pt>
                <c:pt idx="804">
                  <c:v>1122.799066</c:v>
                </c:pt>
                <c:pt idx="805">
                  <c:v>1122.727622</c:v>
                </c:pt>
                <c:pt idx="806">
                  <c:v>1122.562663</c:v>
                </c:pt>
                <c:pt idx="807">
                  <c:v>1122.548362</c:v>
                </c:pt>
                <c:pt idx="808">
                  <c:v>1122.534599</c:v>
                </c:pt>
                <c:pt idx="809">
                  <c:v>1122.298905</c:v>
                </c:pt>
                <c:pt idx="810">
                  <c:v>1122.280431</c:v>
                </c:pt>
                <c:pt idx="811">
                  <c:v>1122.211213</c:v>
                </c:pt>
                <c:pt idx="812">
                  <c:v>1122.203762</c:v>
                </c:pt>
                <c:pt idx="813">
                  <c:v>1122.125928</c:v>
                </c:pt>
                <c:pt idx="814">
                  <c:v>1122.092976</c:v>
                </c:pt>
                <c:pt idx="815">
                  <c:v>1122.068632</c:v>
                </c:pt>
                <c:pt idx="816">
                  <c:v>1121.872829</c:v>
                </c:pt>
                <c:pt idx="817">
                  <c:v>1121.801569</c:v>
                </c:pt>
                <c:pt idx="818">
                  <c:v>1121.762525</c:v>
                </c:pt>
                <c:pt idx="819">
                  <c:v>1121.586973</c:v>
                </c:pt>
                <c:pt idx="820">
                  <c:v>1121.3155</c:v>
                </c:pt>
                <c:pt idx="821">
                  <c:v>1121.310805</c:v>
                </c:pt>
                <c:pt idx="822">
                  <c:v>1121.268538</c:v>
                </c:pt>
                <c:pt idx="823">
                  <c:v>1121.186844</c:v>
                </c:pt>
                <c:pt idx="824">
                  <c:v>1120.953345</c:v>
                </c:pt>
                <c:pt idx="825">
                  <c:v>1120.830372</c:v>
                </c:pt>
                <c:pt idx="826">
                  <c:v>1120.825174</c:v>
                </c:pt>
                <c:pt idx="827">
                  <c:v>1120.746385</c:v>
                </c:pt>
                <c:pt idx="828">
                  <c:v>1120.646558</c:v>
                </c:pt>
                <c:pt idx="829">
                  <c:v>1120.463125</c:v>
                </c:pt>
                <c:pt idx="830">
                  <c:v>1120.312922</c:v>
                </c:pt>
                <c:pt idx="831">
                  <c:v>1120.289334</c:v>
                </c:pt>
                <c:pt idx="832">
                  <c:v>1120.283708</c:v>
                </c:pt>
                <c:pt idx="833">
                  <c:v>1120.267955</c:v>
                </c:pt>
                <c:pt idx="834">
                  <c:v>1120.260311</c:v>
                </c:pt>
                <c:pt idx="835">
                  <c:v>1120.214653</c:v>
                </c:pt>
                <c:pt idx="836">
                  <c:v>1120.201747</c:v>
                </c:pt>
                <c:pt idx="837">
                  <c:v>1119.933877</c:v>
                </c:pt>
                <c:pt idx="838">
                  <c:v>1119.898377</c:v>
                </c:pt>
                <c:pt idx="839">
                  <c:v>1119.849171</c:v>
                </c:pt>
                <c:pt idx="840">
                  <c:v>1119.747445</c:v>
                </c:pt>
                <c:pt idx="841">
                  <c:v>1119.744307</c:v>
                </c:pt>
                <c:pt idx="842">
                  <c:v>1119.676641</c:v>
                </c:pt>
                <c:pt idx="843">
                  <c:v>1119.540994</c:v>
                </c:pt>
                <c:pt idx="844">
                  <c:v>1119.400197</c:v>
                </c:pt>
                <c:pt idx="845">
                  <c:v>1119.305845</c:v>
                </c:pt>
                <c:pt idx="846">
                  <c:v>1119.270949</c:v>
                </c:pt>
                <c:pt idx="847">
                  <c:v>1119.223302</c:v>
                </c:pt>
                <c:pt idx="848">
                  <c:v>1118.944866</c:v>
                </c:pt>
                <c:pt idx="849">
                  <c:v>1118.896875</c:v>
                </c:pt>
                <c:pt idx="850">
                  <c:v>1118.710547</c:v>
                </c:pt>
                <c:pt idx="851">
                  <c:v>1118.709301</c:v>
                </c:pt>
                <c:pt idx="852">
                  <c:v>1118.640975</c:v>
                </c:pt>
                <c:pt idx="853">
                  <c:v>1118.595538</c:v>
                </c:pt>
                <c:pt idx="854">
                  <c:v>1118.546332</c:v>
                </c:pt>
                <c:pt idx="855">
                  <c:v>1118.545254</c:v>
                </c:pt>
                <c:pt idx="856">
                  <c:v>1118.543563</c:v>
                </c:pt>
                <c:pt idx="857">
                  <c:v>1118.419662</c:v>
                </c:pt>
                <c:pt idx="858">
                  <c:v>1118.373953</c:v>
                </c:pt>
                <c:pt idx="859">
                  <c:v>1118.338792</c:v>
                </c:pt>
                <c:pt idx="860">
                  <c:v>1118.299783</c:v>
                </c:pt>
                <c:pt idx="861">
                  <c:v>1118.145002</c:v>
                </c:pt>
                <c:pt idx="862">
                  <c:v>1118.103749</c:v>
                </c:pt>
                <c:pt idx="863">
                  <c:v>1118.006935</c:v>
                </c:pt>
                <c:pt idx="864">
                  <c:v>1117.946301</c:v>
                </c:pt>
                <c:pt idx="865">
                  <c:v>1117.943559</c:v>
                </c:pt>
                <c:pt idx="866">
                  <c:v>1117.898258</c:v>
                </c:pt>
                <c:pt idx="867">
                  <c:v>1117.889609</c:v>
                </c:pt>
                <c:pt idx="868">
                  <c:v>1117.770028</c:v>
                </c:pt>
                <c:pt idx="869">
                  <c:v>1117.769224</c:v>
                </c:pt>
                <c:pt idx="870">
                  <c:v>1117.711402</c:v>
                </c:pt>
                <c:pt idx="871">
                  <c:v>1117.620844</c:v>
                </c:pt>
                <c:pt idx="872">
                  <c:v>1117.59249</c:v>
                </c:pt>
                <c:pt idx="873">
                  <c:v>1117.423378</c:v>
                </c:pt>
                <c:pt idx="874">
                  <c:v>1117.406079</c:v>
                </c:pt>
                <c:pt idx="875">
                  <c:v>1117.36076</c:v>
                </c:pt>
                <c:pt idx="876">
                  <c:v>1117.333113</c:v>
                </c:pt>
                <c:pt idx="877">
                  <c:v>1117.170586</c:v>
                </c:pt>
                <c:pt idx="878">
                  <c:v>1117.142916</c:v>
                </c:pt>
                <c:pt idx="879">
                  <c:v>1117.107083</c:v>
                </c:pt>
                <c:pt idx="880">
                  <c:v>1117.000392</c:v>
                </c:pt>
                <c:pt idx="881">
                  <c:v>1116.960245</c:v>
                </c:pt>
                <c:pt idx="882">
                  <c:v>1116.884096</c:v>
                </c:pt>
                <c:pt idx="883">
                  <c:v>1116.881083</c:v>
                </c:pt>
                <c:pt idx="884">
                  <c:v>1116.714587</c:v>
                </c:pt>
                <c:pt idx="885">
                  <c:v>1116.710718</c:v>
                </c:pt>
                <c:pt idx="886">
                  <c:v>1116.601601</c:v>
                </c:pt>
                <c:pt idx="887">
                  <c:v>1116.448332</c:v>
                </c:pt>
                <c:pt idx="888">
                  <c:v>1116.442669</c:v>
                </c:pt>
                <c:pt idx="889">
                  <c:v>1116.315689</c:v>
                </c:pt>
                <c:pt idx="890">
                  <c:v>1116.283094</c:v>
                </c:pt>
                <c:pt idx="891">
                  <c:v>1116.238875</c:v>
                </c:pt>
                <c:pt idx="892">
                  <c:v>1116.196988</c:v>
                </c:pt>
                <c:pt idx="893">
                  <c:v>1116.034297</c:v>
                </c:pt>
                <c:pt idx="894">
                  <c:v>1115.986144</c:v>
                </c:pt>
                <c:pt idx="895">
                  <c:v>1115.587646</c:v>
                </c:pt>
                <c:pt idx="896">
                  <c:v>1115.528168</c:v>
                </c:pt>
                <c:pt idx="897">
                  <c:v>1115.457876</c:v>
                </c:pt>
                <c:pt idx="898">
                  <c:v>1115.316388</c:v>
                </c:pt>
                <c:pt idx="899">
                  <c:v>1115.288362</c:v>
                </c:pt>
                <c:pt idx="900">
                  <c:v>1115.273366</c:v>
                </c:pt>
                <c:pt idx="901">
                  <c:v>1115.152976</c:v>
                </c:pt>
                <c:pt idx="902">
                  <c:v>1114.99552</c:v>
                </c:pt>
                <c:pt idx="903">
                  <c:v>1114.984392</c:v>
                </c:pt>
                <c:pt idx="904">
                  <c:v>1114.928578</c:v>
                </c:pt>
                <c:pt idx="905">
                  <c:v>1114.717853</c:v>
                </c:pt>
                <c:pt idx="906">
                  <c:v>1114.619802</c:v>
                </c:pt>
                <c:pt idx="907">
                  <c:v>1114.61272</c:v>
                </c:pt>
                <c:pt idx="908">
                  <c:v>1114.489174</c:v>
                </c:pt>
                <c:pt idx="909">
                  <c:v>1114.476576</c:v>
                </c:pt>
                <c:pt idx="910">
                  <c:v>1114.391495</c:v>
                </c:pt>
                <c:pt idx="911">
                  <c:v>1114.350037</c:v>
                </c:pt>
                <c:pt idx="912">
                  <c:v>1114.227881</c:v>
                </c:pt>
                <c:pt idx="913">
                  <c:v>1114.122242</c:v>
                </c:pt>
                <c:pt idx="914">
                  <c:v>1114.077345</c:v>
                </c:pt>
                <c:pt idx="915">
                  <c:v>1113.999119</c:v>
                </c:pt>
                <c:pt idx="916">
                  <c:v>1113.907342</c:v>
                </c:pt>
                <c:pt idx="917">
                  <c:v>1113.896041</c:v>
                </c:pt>
                <c:pt idx="918">
                  <c:v>1113.848195</c:v>
                </c:pt>
                <c:pt idx="919">
                  <c:v>1113.759201</c:v>
                </c:pt>
                <c:pt idx="920">
                  <c:v>1113.694903</c:v>
                </c:pt>
                <c:pt idx="921">
                  <c:v>1113.580841</c:v>
                </c:pt>
                <c:pt idx="922">
                  <c:v>1113.580785</c:v>
                </c:pt>
                <c:pt idx="923">
                  <c:v>1113.473176</c:v>
                </c:pt>
                <c:pt idx="924">
                  <c:v>1113.426492</c:v>
                </c:pt>
                <c:pt idx="925">
                  <c:v>1113.334769</c:v>
                </c:pt>
                <c:pt idx="926">
                  <c:v>1113.260092</c:v>
                </c:pt>
                <c:pt idx="927">
                  <c:v>1113.226338</c:v>
                </c:pt>
                <c:pt idx="928">
                  <c:v>1113.219782</c:v>
                </c:pt>
                <c:pt idx="929">
                  <c:v>1113.201642</c:v>
                </c:pt>
                <c:pt idx="930">
                  <c:v>1113.173968</c:v>
                </c:pt>
                <c:pt idx="931">
                  <c:v>1113.107766</c:v>
                </c:pt>
                <c:pt idx="932">
                  <c:v>1113.035163</c:v>
                </c:pt>
                <c:pt idx="933">
                  <c:v>1112.988362</c:v>
                </c:pt>
                <c:pt idx="934">
                  <c:v>1112.980563</c:v>
                </c:pt>
                <c:pt idx="935">
                  <c:v>1112.959759</c:v>
                </c:pt>
                <c:pt idx="936">
                  <c:v>1112.902288</c:v>
                </c:pt>
                <c:pt idx="937">
                  <c:v>1112.870731</c:v>
                </c:pt>
                <c:pt idx="938">
                  <c:v>1112.794694</c:v>
                </c:pt>
                <c:pt idx="939">
                  <c:v>1112.595965</c:v>
                </c:pt>
                <c:pt idx="940">
                  <c:v>1112.51318</c:v>
                </c:pt>
                <c:pt idx="941">
                  <c:v>1112.479239</c:v>
                </c:pt>
                <c:pt idx="942">
                  <c:v>1112.451231</c:v>
                </c:pt>
                <c:pt idx="943">
                  <c:v>1112.434385</c:v>
                </c:pt>
                <c:pt idx="944">
                  <c:v>1112.173218</c:v>
                </c:pt>
                <c:pt idx="945">
                  <c:v>1112.151489</c:v>
                </c:pt>
                <c:pt idx="946">
                  <c:v>1112.028701</c:v>
                </c:pt>
                <c:pt idx="947">
                  <c:v>1111.955976</c:v>
                </c:pt>
                <c:pt idx="948">
                  <c:v>1111.931767</c:v>
                </c:pt>
                <c:pt idx="949">
                  <c:v>1111.850258</c:v>
                </c:pt>
                <c:pt idx="950">
                  <c:v>1111.779316</c:v>
                </c:pt>
                <c:pt idx="951">
                  <c:v>1111.744816</c:v>
                </c:pt>
                <c:pt idx="952">
                  <c:v>1111.715226</c:v>
                </c:pt>
                <c:pt idx="953">
                  <c:v>1111.478766</c:v>
                </c:pt>
                <c:pt idx="954">
                  <c:v>1111.442728</c:v>
                </c:pt>
                <c:pt idx="955">
                  <c:v>1111.350906</c:v>
                </c:pt>
                <c:pt idx="956">
                  <c:v>1111.341661</c:v>
                </c:pt>
                <c:pt idx="957">
                  <c:v>1111.336186</c:v>
                </c:pt>
                <c:pt idx="958">
                  <c:v>1111.31886</c:v>
                </c:pt>
                <c:pt idx="959">
                  <c:v>1111.317948</c:v>
                </c:pt>
                <c:pt idx="960">
                  <c:v>1111.279083</c:v>
                </c:pt>
                <c:pt idx="961">
                  <c:v>1111.205145</c:v>
                </c:pt>
                <c:pt idx="962">
                  <c:v>1111.202804</c:v>
                </c:pt>
                <c:pt idx="963">
                  <c:v>1111.190671</c:v>
                </c:pt>
                <c:pt idx="964">
                  <c:v>1110.77392</c:v>
                </c:pt>
                <c:pt idx="965">
                  <c:v>1110.709602</c:v>
                </c:pt>
                <c:pt idx="966">
                  <c:v>1110.553582</c:v>
                </c:pt>
                <c:pt idx="967">
                  <c:v>1110.509227</c:v>
                </c:pt>
                <c:pt idx="968">
                  <c:v>1110.49683</c:v>
                </c:pt>
                <c:pt idx="969">
                  <c:v>1110.456678</c:v>
                </c:pt>
                <c:pt idx="970">
                  <c:v>1110.417969</c:v>
                </c:pt>
                <c:pt idx="971">
                  <c:v>1110.327425</c:v>
                </c:pt>
                <c:pt idx="972">
                  <c:v>1110.254027</c:v>
                </c:pt>
                <c:pt idx="973">
                  <c:v>1110.230005</c:v>
                </c:pt>
                <c:pt idx="974">
                  <c:v>1110.192745</c:v>
                </c:pt>
                <c:pt idx="975">
                  <c:v>1110.181357</c:v>
                </c:pt>
                <c:pt idx="976">
                  <c:v>1110.122871</c:v>
                </c:pt>
                <c:pt idx="977">
                  <c:v>1110.097228</c:v>
                </c:pt>
                <c:pt idx="978">
                  <c:v>1110.089857</c:v>
                </c:pt>
                <c:pt idx="979">
                  <c:v>1109.635993</c:v>
                </c:pt>
                <c:pt idx="980">
                  <c:v>1109.214957</c:v>
                </c:pt>
                <c:pt idx="981">
                  <c:v>1109.048746</c:v>
                </c:pt>
                <c:pt idx="982">
                  <c:v>1109.006777</c:v>
                </c:pt>
                <c:pt idx="983">
                  <c:v>1108.983521</c:v>
                </c:pt>
                <c:pt idx="984">
                  <c:v>1108.920735</c:v>
                </c:pt>
                <c:pt idx="985">
                  <c:v>1108.825611</c:v>
                </c:pt>
                <c:pt idx="986">
                  <c:v>1108.79176</c:v>
                </c:pt>
                <c:pt idx="987">
                  <c:v>1108.71455</c:v>
                </c:pt>
                <c:pt idx="988">
                  <c:v>1108.701694</c:v>
                </c:pt>
                <c:pt idx="989">
                  <c:v>1108.614028</c:v>
                </c:pt>
                <c:pt idx="990">
                  <c:v>1108.560144</c:v>
                </c:pt>
                <c:pt idx="991">
                  <c:v>1108.406466</c:v>
                </c:pt>
                <c:pt idx="992">
                  <c:v>1108.390499</c:v>
                </c:pt>
                <c:pt idx="993">
                  <c:v>1108.388624</c:v>
                </c:pt>
                <c:pt idx="994">
                  <c:v>1108.267143</c:v>
                </c:pt>
                <c:pt idx="995">
                  <c:v>1108.239899</c:v>
                </c:pt>
                <c:pt idx="996">
                  <c:v>1108.138132</c:v>
                </c:pt>
                <c:pt idx="997">
                  <c:v>1108.07921</c:v>
                </c:pt>
                <c:pt idx="998">
                  <c:v>1108.072699</c:v>
                </c:pt>
                <c:pt idx="999">
                  <c:v>1108.053633</c:v>
                </c:pt>
                <c:pt idx="1000">
                  <c:v>1108.017597</c:v>
                </c:pt>
                <c:pt idx="1001">
                  <c:v>1107.973168</c:v>
                </c:pt>
                <c:pt idx="1002">
                  <c:v>1107.951435</c:v>
                </c:pt>
                <c:pt idx="1003">
                  <c:v>1107.889036</c:v>
                </c:pt>
                <c:pt idx="1004">
                  <c:v>1107.820812</c:v>
                </c:pt>
                <c:pt idx="1005">
                  <c:v>1107.812065</c:v>
                </c:pt>
                <c:pt idx="1006">
                  <c:v>1107.761225</c:v>
                </c:pt>
                <c:pt idx="1007">
                  <c:v>1107.71931</c:v>
                </c:pt>
                <c:pt idx="1008">
                  <c:v>1107.687131</c:v>
                </c:pt>
                <c:pt idx="1009">
                  <c:v>1107.656201</c:v>
                </c:pt>
                <c:pt idx="1010">
                  <c:v>1107.55158</c:v>
                </c:pt>
                <c:pt idx="1011">
                  <c:v>1107.544122</c:v>
                </c:pt>
                <c:pt idx="1012">
                  <c:v>1107.294015</c:v>
                </c:pt>
                <c:pt idx="1013">
                  <c:v>1107.226213</c:v>
                </c:pt>
                <c:pt idx="1014">
                  <c:v>1107.166153</c:v>
                </c:pt>
                <c:pt idx="1015">
                  <c:v>1107.155146</c:v>
                </c:pt>
                <c:pt idx="1016">
                  <c:v>1107.090697</c:v>
                </c:pt>
                <c:pt idx="1017">
                  <c:v>1107.088244</c:v>
                </c:pt>
                <c:pt idx="1018">
                  <c:v>1106.967841</c:v>
                </c:pt>
                <c:pt idx="1019">
                  <c:v>1106.859609</c:v>
                </c:pt>
                <c:pt idx="1020">
                  <c:v>1106.797589</c:v>
                </c:pt>
                <c:pt idx="1021">
                  <c:v>1106.789567</c:v>
                </c:pt>
                <c:pt idx="1022">
                  <c:v>1106.74372</c:v>
                </c:pt>
                <c:pt idx="1023">
                  <c:v>1106.666862</c:v>
                </c:pt>
                <c:pt idx="1024">
                  <c:v>1106.641993</c:v>
                </c:pt>
                <c:pt idx="1025">
                  <c:v>1106.538671</c:v>
                </c:pt>
                <c:pt idx="1026">
                  <c:v>1106.537108</c:v>
                </c:pt>
                <c:pt idx="1027">
                  <c:v>1106.502162</c:v>
                </c:pt>
                <c:pt idx="1028">
                  <c:v>1106.485106</c:v>
                </c:pt>
                <c:pt idx="1029">
                  <c:v>1106.477419</c:v>
                </c:pt>
                <c:pt idx="1030">
                  <c:v>1106.430846</c:v>
                </c:pt>
                <c:pt idx="1031">
                  <c:v>1106.405132</c:v>
                </c:pt>
                <c:pt idx="1032">
                  <c:v>1106.356539</c:v>
                </c:pt>
                <c:pt idx="1033">
                  <c:v>1106.294938</c:v>
                </c:pt>
                <c:pt idx="1034">
                  <c:v>1106.263957</c:v>
                </c:pt>
                <c:pt idx="1035">
                  <c:v>1106.259213</c:v>
                </c:pt>
                <c:pt idx="1036">
                  <c:v>1106.17931</c:v>
                </c:pt>
                <c:pt idx="1037">
                  <c:v>1106.177252</c:v>
                </c:pt>
                <c:pt idx="1038">
                  <c:v>1106.070257</c:v>
                </c:pt>
                <c:pt idx="1039">
                  <c:v>1105.969058</c:v>
                </c:pt>
                <c:pt idx="1040">
                  <c:v>1105.922466</c:v>
                </c:pt>
                <c:pt idx="1041">
                  <c:v>1105.898643</c:v>
                </c:pt>
                <c:pt idx="1042">
                  <c:v>1105.727114</c:v>
                </c:pt>
                <c:pt idx="1043">
                  <c:v>1105.704833</c:v>
                </c:pt>
                <c:pt idx="1044">
                  <c:v>1105.592619</c:v>
                </c:pt>
                <c:pt idx="1045">
                  <c:v>1105.475042</c:v>
                </c:pt>
                <c:pt idx="1046">
                  <c:v>1105.355392</c:v>
                </c:pt>
                <c:pt idx="1047">
                  <c:v>1105.350591</c:v>
                </c:pt>
                <c:pt idx="1048">
                  <c:v>1105.292966</c:v>
                </c:pt>
                <c:pt idx="1049">
                  <c:v>1105.253787</c:v>
                </c:pt>
                <c:pt idx="1050">
                  <c:v>1105.24763</c:v>
                </c:pt>
                <c:pt idx="1051">
                  <c:v>1105.220808</c:v>
                </c:pt>
                <c:pt idx="1052">
                  <c:v>1104.98331</c:v>
                </c:pt>
                <c:pt idx="1053">
                  <c:v>1104.931565</c:v>
                </c:pt>
                <c:pt idx="1054">
                  <c:v>1104.92117</c:v>
                </c:pt>
                <c:pt idx="1055">
                  <c:v>1104.844083</c:v>
                </c:pt>
                <c:pt idx="1056">
                  <c:v>1104.81508</c:v>
                </c:pt>
                <c:pt idx="1057">
                  <c:v>1104.42101</c:v>
                </c:pt>
                <c:pt idx="1058">
                  <c:v>1104.215298</c:v>
                </c:pt>
                <c:pt idx="1059">
                  <c:v>1104.096493</c:v>
                </c:pt>
                <c:pt idx="1060">
                  <c:v>1104.094195</c:v>
                </c:pt>
                <c:pt idx="1061">
                  <c:v>1104.06529</c:v>
                </c:pt>
                <c:pt idx="1062">
                  <c:v>1104.041224</c:v>
                </c:pt>
                <c:pt idx="1063">
                  <c:v>1104.005911</c:v>
                </c:pt>
                <c:pt idx="1064">
                  <c:v>1103.997747</c:v>
                </c:pt>
                <c:pt idx="1065">
                  <c:v>1103.989224</c:v>
                </c:pt>
                <c:pt idx="1066">
                  <c:v>1103.98313</c:v>
                </c:pt>
                <c:pt idx="1067">
                  <c:v>1103.947984</c:v>
                </c:pt>
                <c:pt idx="1068">
                  <c:v>1103.891894</c:v>
                </c:pt>
                <c:pt idx="1069">
                  <c:v>1103.884197</c:v>
                </c:pt>
                <c:pt idx="1070">
                  <c:v>1103.842704</c:v>
                </c:pt>
                <c:pt idx="1071">
                  <c:v>1103.8273</c:v>
                </c:pt>
                <c:pt idx="1072">
                  <c:v>1103.823371</c:v>
                </c:pt>
                <c:pt idx="1073">
                  <c:v>1103.775678</c:v>
                </c:pt>
                <c:pt idx="1074">
                  <c:v>1103.500272</c:v>
                </c:pt>
                <c:pt idx="1075">
                  <c:v>1103.437533</c:v>
                </c:pt>
                <c:pt idx="1076">
                  <c:v>1103.319364</c:v>
                </c:pt>
                <c:pt idx="1077">
                  <c:v>1103.126935</c:v>
                </c:pt>
                <c:pt idx="1078">
                  <c:v>1103.039451</c:v>
                </c:pt>
                <c:pt idx="1079">
                  <c:v>1102.942337</c:v>
                </c:pt>
                <c:pt idx="1080">
                  <c:v>1102.826063</c:v>
                </c:pt>
                <c:pt idx="1081">
                  <c:v>1102.709733</c:v>
                </c:pt>
                <c:pt idx="1082">
                  <c:v>1102.707135</c:v>
                </c:pt>
                <c:pt idx="1083">
                  <c:v>1102.596462</c:v>
                </c:pt>
                <c:pt idx="1084">
                  <c:v>1102.535436</c:v>
                </c:pt>
                <c:pt idx="1085">
                  <c:v>1102.530619</c:v>
                </c:pt>
                <c:pt idx="1086">
                  <c:v>1102.500045</c:v>
                </c:pt>
                <c:pt idx="1087">
                  <c:v>1102.495875</c:v>
                </c:pt>
                <c:pt idx="1088">
                  <c:v>1102.332135</c:v>
                </c:pt>
                <c:pt idx="1089">
                  <c:v>1102.324462</c:v>
                </c:pt>
                <c:pt idx="1090">
                  <c:v>1102.10923</c:v>
                </c:pt>
                <c:pt idx="1091">
                  <c:v>1102.068689</c:v>
                </c:pt>
                <c:pt idx="1092">
                  <c:v>1102.030097</c:v>
                </c:pt>
                <c:pt idx="1093">
                  <c:v>1102.025292</c:v>
                </c:pt>
                <c:pt idx="1094">
                  <c:v>1101.651321</c:v>
                </c:pt>
                <c:pt idx="1095">
                  <c:v>1101.49496</c:v>
                </c:pt>
                <c:pt idx="1096">
                  <c:v>1101.491912</c:v>
                </c:pt>
                <c:pt idx="1097">
                  <c:v>1101.451529</c:v>
                </c:pt>
                <c:pt idx="1098">
                  <c:v>1101.36548</c:v>
                </c:pt>
                <c:pt idx="1099">
                  <c:v>1101.276438</c:v>
                </c:pt>
                <c:pt idx="1100">
                  <c:v>1101.243702</c:v>
                </c:pt>
                <c:pt idx="1101">
                  <c:v>1101.147898</c:v>
                </c:pt>
                <c:pt idx="1102">
                  <c:v>1101.147898</c:v>
                </c:pt>
                <c:pt idx="1103">
                  <c:v>1101.098388</c:v>
                </c:pt>
                <c:pt idx="1104">
                  <c:v>1101.086407</c:v>
                </c:pt>
                <c:pt idx="1105">
                  <c:v>1100.951817</c:v>
                </c:pt>
                <c:pt idx="1106">
                  <c:v>1100.827035</c:v>
                </c:pt>
                <c:pt idx="1107">
                  <c:v>1100.598193</c:v>
                </c:pt>
                <c:pt idx="1108">
                  <c:v>1100.510838</c:v>
                </c:pt>
                <c:pt idx="1109">
                  <c:v>1100.32004</c:v>
                </c:pt>
                <c:pt idx="1110">
                  <c:v>1100.296803</c:v>
                </c:pt>
                <c:pt idx="1111">
                  <c:v>1100.189842</c:v>
                </c:pt>
                <c:pt idx="1112">
                  <c:v>1100.060418</c:v>
                </c:pt>
                <c:pt idx="1113">
                  <c:v>1100.041415</c:v>
                </c:pt>
                <c:pt idx="1114">
                  <c:v>1099.986337</c:v>
                </c:pt>
                <c:pt idx="1115">
                  <c:v>1099.809162</c:v>
                </c:pt>
                <c:pt idx="1116">
                  <c:v>1099.798527</c:v>
                </c:pt>
                <c:pt idx="1117">
                  <c:v>1099.754926</c:v>
                </c:pt>
                <c:pt idx="1118">
                  <c:v>1099.749764</c:v>
                </c:pt>
                <c:pt idx="1119">
                  <c:v>1099.71502</c:v>
                </c:pt>
                <c:pt idx="1120">
                  <c:v>1099.679848</c:v>
                </c:pt>
                <c:pt idx="1121">
                  <c:v>1099.582711</c:v>
                </c:pt>
                <c:pt idx="1122">
                  <c:v>1099.48791</c:v>
                </c:pt>
                <c:pt idx="1123">
                  <c:v>1099.485846</c:v>
                </c:pt>
                <c:pt idx="1124">
                  <c:v>1099.482847</c:v>
                </c:pt>
                <c:pt idx="1125">
                  <c:v>1099.076429</c:v>
                </c:pt>
                <c:pt idx="1126">
                  <c:v>1099.008446</c:v>
                </c:pt>
                <c:pt idx="1127">
                  <c:v>1098.933327</c:v>
                </c:pt>
                <c:pt idx="1128">
                  <c:v>1098.871511</c:v>
                </c:pt>
                <c:pt idx="1129">
                  <c:v>1098.849232</c:v>
                </c:pt>
                <c:pt idx="1130">
                  <c:v>1098.84084</c:v>
                </c:pt>
                <c:pt idx="1131">
                  <c:v>1098.832356</c:v>
                </c:pt>
                <c:pt idx="1132">
                  <c:v>1098.707116</c:v>
                </c:pt>
                <c:pt idx="1133">
                  <c:v>1098.617427</c:v>
                </c:pt>
                <c:pt idx="1134">
                  <c:v>1098.616205</c:v>
                </c:pt>
                <c:pt idx="1135">
                  <c:v>1098.536264</c:v>
                </c:pt>
                <c:pt idx="1136">
                  <c:v>1098.471154</c:v>
                </c:pt>
                <c:pt idx="1137">
                  <c:v>1098.311321</c:v>
                </c:pt>
                <c:pt idx="1138">
                  <c:v>1098.179391</c:v>
                </c:pt>
                <c:pt idx="1139">
                  <c:v>1098.147241</c:v>
                </c:pt>
                <c:pt idx="1140">
                  <c:v>1098.135122</c:v>
                </c:pt>
                <c:pt idx="1141">
                  <c:v>1098.124252</c:v>
                </c:pt>
                <c:pt idx="1142">
                  <c:v>1098.109699</c:v>
                </c:pt>
                <c:pt idx="1143">
                  <c:v>1098.108929</c:v>
                </c:pt>
                <c:pt idx="1144">
                  <c:v>1098.054223</c:v>
                </c:pt>
                <c:pt idx="1145">
                  <c:v>1097.970213</c:v>
                </c:pt>
                <c:pt idx="1146">
                  <c:v>1097.93037</c:v>
                </c:pt>
                <c:pt idx="1147">
                  <c:v>1097.924679</c:v>
                </c:pt>
                <c:pt idx="1148">
                  <c:v>1097.895267</c:v>
                </c:pt>
                <c:pt idx="1149">
                  <c:v>1097.874594</c:v>
                </c:pt>
                <c:pt idx="1150">
                  <c:v>1097.786342</c:v>
                </c:pt>
                <c:pt idx="1151">
                  <c:v>1097.766678</c:v>
                </c:pt>
                <c:pt idx="1152">
                  <c:v>1097.760028</c:v>
                </c:pt>
                <c:pt idx="1153">
                  <c:v>1097.742325</c:v>
                </c:pt>
                <c:pt idx="1154">
                  <c:v>1097.737183</c:v>
                </c:pt>
                <c:pt idx="1155">
                  <c:v>1097.706846</c:v>
                </c:pt>
                <c:pt idx="1156">
                  <c:v>1097.701794</c:v>
                </c:pt>
                <c:pt idx="1157">
                  <c:v>1097.50897</c:v>
                </c:pt>
                <c:pt idx="1158">
                  <c:v>1097.420721</c:v>
                </c:pt>
                <c:pt idx="1159">
                  <c:v>1097.406549</c:v>
                </c:pt>
                <c:pt idx="1160">
                  <c:v>1097.34159</c:v>
                </c:pt>
                <c:pt idx="1161">
                  <c:v>1097.306525</c:v>
                </c:pt>
                <c:pt idx="1162">
                  <c:v>1097.301329</c:v>
                </c:pt>
                <c:pt idx="1163">
                  <c:v>1097.046924</c:v>
                </c:pt>
                <c:pt idx="1164">
                  <c:v>1096.928041</c:v>
                </c:pt>
                <c:pt idx="1165">
                  <c:v>1096.781363</c:v>
                </c:pt>
                <c:pt idx="1166">
                  <c:v>1096.660299</c:v>
                </c:pt>
                <c:pt idx="1167">
                  <c:v>1096.613562</c:v>
                </c:pt>
                <c:pt idx="1168">
                  <c:v>1096.547414</c:v>
                </c:pt>
                <c:pt idx="1169">
                  <c:v>1096.437278</c:v>
                </c:pt>
                <c:pt idx="1170">
                  <c:v>1096.35559</c:v>
                </c:pt>
                <c:pt idx="1171">
                  <c:v>1096.321752</c:v>
                </c:pt>
                <c:pt idx="1172">
                  <c:v>1096.279081</c:v>
                </c:pt>
                <c:pt idx="1173">
                  <c:v>1096.27104</c:v>
                </c:pt>
                <c:pt idx="1174">
                  <c:v>1096.240654</c:v>
                </c:pt>
                <c:pt idx="1175">
                  <c:v>1096.09419</c:v>
                </c:pt>
                <c:pt idx="1176">
                  <c:v>1096.078641</c:v>
                </c:pt>
                <c:pt idx="1177">
                  <c:v>1096.077879</c:v>
                </c:pt>
                <c:pt idx="1178">
                  <c:v>1096.076062</c:v>
                </c:pt>
                <c:pt idx="1179">
                  <c:v>1096.057725</c:v>
                </c:pt>
                <c:pt idx="1180">
                  <c:v>1095.828116</c:v>
                </c:pt>
                <c:pt idx="1181">
                  <c:v>1095.782356</c:v>
                </c:pt>
                <c:pt idx="1182">
                  <c:v>1095.755735</c:v>
                </c:pt>
                <c:pt idx="1183">
                  <c:v>1095.737106</c:v>
                </c:pt>
                <c:pt idx="1184">
                  <c:v>1095.679343</c:v>
                </c:pt>
                <c:pt idx="1185">
                  <c:v>1095.576512</c:v>
                </c:pt>
                <c:pt idx="1186">
                  <c:v>1095.572197</c:v>
                </c:pt>
                <c:pt idx="1187">
                  <c:v>1095.504179</c:v>
                </c:pt>
                <c:pt idx="1188">
                  <c:v>1095.431311</c:v>
                </c:pt>
                <c:pt idx="1189">
                  <c:v>1095.429498</c:v>
                </c:pt>
                <c:pt idx="1190">
                  <c:v>1095.374483</c:v>
                </c:pt>
                <c:pt idx="1191">
                  <c:v>1095.308333</c:v>
                </c:pt>
                <c:pt idx="1192">
                  <c:v>1095.239963</c:v>
                </c:pt>
                <c:pt idx="1193">
                  <c:v>1094.975323</c:v>
                </c:pt>
                <c:pt idx="1194">
                  <c:v>1094.966118</c:v>
                </c:pt>
                <c:pt idx="1195">
                  <c:v>1094.928751</c:v>
                </c:pt>
                <c:pt idx="1196">
                  <c:v>1094.890754</c:v>
                </c:pt>
                <c:pt idx="1197">
                  <c:v>1094.889628</c:v>
                </c:pt>
                <c:pt idx="1198">
                  <c:v>1094.789826</c:v>
                </c:pt>
                <c:pt idx="1199">
                  <c:v>1094.785544</c:v>
                </c:pt>
                <c:pt idx="1200">
                  <c:v>1094.776716</c:v>
                </c:pt>
                <c:pt idx="1201">
                  <c:v>1094.727535</c:v>
                </c:pt>
                <c:pt idx="1202">
                  <c:v>1094.65091</c:v>
                </c:pt>
                <c:pt idx="1203">
                  <c:v>1094.595632</c:v>
                </c:pt>
                <c:pt idx="1204">
                  <c:v>1094.549208</c:v>
                </c:pt>
                <c:pt idx="1205">
                  <c:v>1094.419417</c:v>
                </c:pt>
                <c:pt idx="1206">
                  <c:v>1094.33051</c:v>
                </c:pt>
                <c:pt idx="1207">
                  <c:v>1094.185535</c:v>
                </c:pt>
                <c:pt idx="1208">
                  <c:v>1094.128003</c:v>
                </c:pt>
                <c:pt idx="1209">
                  <c:v>1094.114926</c:v>
                </c:pt>
                <c:pt idx="1210">
                  <c:v>1094.039895</c:v>
                </c:pt>
                <c:pt idx="1211">
                  <c:v>1093.880259</c:v>
                </c:pt>
                <c:pt idx="1212">
                  <c:v>1093.876615</c:v>
                </c:pt>
                <c:pt idx="1213">
                  <c:v>1093.820286</c:v>
                </c:pt>
                <c:pt idx="1214">
                  <c:v>1093.799093</c:v>
                </c:pt>
                <c:pt idx="1215">
                  <c:v>1093.788239</c:v>
                </c:pt>
                <c:pt idx="1216">
                  <c:v>1093.785046</c:v>
                </c:pt>
                <c:pt idx="1217">
                  <c:v>1093.60909</c:v>
                </c:pt>
                <c:pt idx="1218">
                  <c:v>1093.578044</c:v>
                </c:pt>
                <c:pt idx="1219">
                  <c:v>1093.464211</c:v>
                </c:pt>
                <c:pt idx="1220">
                  <c:v>1093.391186</c:v>
                </c:pt>
                <c:pt idx="1221">
                  <c:v>1093.323606</c:v>
                </c:pt>
                <c:pt idx="1222">
                  <c:v>1093.176871</c:v>
                </c:pt>
                <c:pt idx="1223">
                  <c:v>1093.026167</c:v>
                </c:pt>
                <c:pt idx="1224">
                  <c:v>1093.024365</c:v>
                </c:pt>
                <c:pt idx="1225">
                  <c:v>1092.929243</c:v>
                </c:pt>
                <c:pt idx="1226">
                  <c:v>1092.865111</c:v>
                </c:pt>
                <c:pt idx="1227">
                  <c:v>1092.849501</c:v>
                </c:pt>
                <c:pt idx="1228">
                  <c:v>1092.820325</c:v>
                </c:pt>
                <c:pt idx="1229">
                  <c:v>1092.809389</c:v>
                </c:pt>
                <c:pt idx="1230">
                  <c:v>1092.798313</c:v>
                </c:pt>
                <c:pt idx="1231">
                  <c:v>1092.70978</c:v>
                </c:pt>
                <c:pt idx="1232">
                  <c:v>1092.66633</c:v>
                </c:pt>
                <c:pt idx="1233">
                  <c:v>1092.619633</c:v>
                </c:pt>
                <c:pt idx="1234">
                  <c:v>1092.608622</c:v>
                </c:pt>
                <c:pt idx="1235">
                  <c:v>1092.573318</c:v>
                </c:pt>
                <c:pt idx="1236">
                  <c:v>1092.550863</c:v>
                </c:pt>
                <c:pt idx="1237">
                  <c:v>1092.484633</c:v>
                </c:pt>
                <c:pt idx="1238">
                  <c:v>1092.348687</c:v>
                </c:pt>
                <c:pt idx="1239">
                  <c:v>1092.332926</c:v>
                </c:pt>
                <c:pt idx="1240">
                  <c:v>1092.098797</c:v>
                </c:pt>
                <c:pt idx="1241">
                  <c:v>1091.99655</c:v>
                </c:pt>
                <c:pt idx="1242">
                  <c:v>1091.975047</c:v>
                </c:pt>
                <c:pt idx="1243">
                  <c:v>1091.912301</c:v>
                </c:pt>
                <c:pt idx="1244">
                  <c:v>1091.742984</c:v>
                </c:pt>
                <c:pt idx="1245">
                  <c:v>1091.56605</c:v>
                </c:pt>
                <c:pt idx="1246">
                  <c:v>1091.557349</c:v>
                </c:pt>
                <c:pt idx="1247">
                  <c:v>1091.480268</c:v>
                </c:pt>
                <c:pt idx="1248">
                  <c:v>1091.446168</c:v>
                </c:pt>
                <c:pt idx="1249">
                  <c:v>1091.429621</c:v>
                </c:pt>
                <c:pt idx="1250">
                  <c:v>1091.262472</c:v>
                </c:pt>
                <c:pt idx="1251">
                  <c:v>1091.249861</c:v>
                </c:pt>
                <c:pt idx="1252">
                  <c:v>1091.156537</c:v>
                </c:pt>
                <c:pt idx="1253">
                  <c:v>1091.139432</c:v>
                </c:pt>
                <c:pt idx="1254">
                  <c:v>1091.116483</c:v>
                </c:pt>
                <c:pt idx="1255">
                  <c:v>1091.10058</c:v>
                </c:pt>
                <c:pt idx="1256">
                  <c:v>1091.087</c:v>
                </c:pt>
                <c:pt idx="1257">
                  <c:v>1091.074938</c:v>
                </c:pt>
                <c:pt idx="1258">
                  <c:v>1091.024942</c:v>
                </c:pt>
                <c:pt idx="1259">
                  <c:v>1090.971479</c:v>
                </c:pt>
                <c:pt idx="1260">
                  <c:v>1090.791965</c:v>
                </c:pt>
                <c:pt idx="1261">
                  <c:v>1090.788923</c:v>
                </c:pt>
                <c:pt idx="1262">
                  <c:v>1090.694006</c:v>
                </c:pt>
                <c:pt idx="1263">
                  <c:v>1090.571005</c:v>
                </c:pt>
                <c:pt idx="1264">
                  <c:v>1090.567043</c:v>
                </c:pt>
                <c:pt idx="1265">
                  <c:v>1090.520062</c:v>
                </c:pt>
                <c:pt idx="1266">
                  <c:v>1090.493543</c:v>
                </c:pt>
                <c:pt idx="1267">
                  <c:v>1090.306367</c:v>
                </c:pt>
                <c:pt idx="1268">
                  <c:v>1090.237817</c:v>
                </c:pt>
                <c:pt idx="1269">
                  <c:v>1090.225054</c:v>
                </c:pt>
                <c:pt idx="1270">
                  <c:v>1090.193202</c:v>
                </c:pt>
                <c:pt idx="1271">
                  <c:v>1090.054451</c:v>
                </c:pt>
                <c:pt idx="1272">
                  <c:v>1090.04809</c:v>
                </c:pt>
                <c:pt idx="1273">
                  <c:v>1089.923312</c:v>
                </c:pt>
                <c:pt idx="1274">
                  <c:v>1089.868628</c:v>
                </c:pt>
                <c:pt idx="1275">
                  <c:v>1089.858353</c:v>
                </c:pt>
                <c:pt idx="1276">
                  <c:v>1089.806748</c:v>
                </c:pt>
                <c:pt idx="1277">
                  <c:v>1089.748693</c:v>
                </c:pt>
                <c:pt idx="1278">
                  <c:v>1089.600962</c:v>
                </c:pt>
                <c:pt idx="1279">
                  <c:v>1089.259432</c:v>
                </c:pt>
                <c:pt idx="1280">
                  <c:v>1089.210496</c:v>
                </c:pt>
                <c:pt idx="1281">
                  <c:v>1089.195338</c:v>
                </c:pt>
                <c:pt idx="1282">
                  <c:v>1089.146853</c:v>
                </c:pt>
                <c:pt idx="1283">
                  <c:v>1089.102163</c:v>
                </c:pt>
                <c:pt idx="1284">
                  <c:v>1089.039048</c:v>
                </c:pt>
                <c:pt idx="1285">
                  <c:v>1088.970522</c:v>
                </c:pt>
                <c:pt idx="1286">
                  <c:v>1088.86115</c:v>
                </c:pt>
                <c:pt idx="1287">
                  <c:v>1088.817833</c:v>
                </c:pt>
                <c:pt idx="1288">
                  <c:v>1088.788866</c:v>
                </c:pt>
                <c:pt idx="1289">
                  <c:v>1088.782833</c:v>
                </c:pt>
                <c:pt idx="1290">
                  <c:v>1088.725964</c:v>
                </c:pt>
                <c:pt idx="1291">
                  <c:v>1088.688607</c:v>
                </c:pt>
                <c:pt idx="1292">
                  <c:v>1088.517344</c:v>
                </c:pt>
                <c:pt idx="1293">
                  <c:v>1088.464705</c:v>
                </c:pt>
                <c:pt idx="1294">
                  <c:v>1088.37547</c:v>
                </c:pt>
                <c:pt idx="1295">
                  <c:v>1088.37307</c:v>
                </c:pt>
                <c:pt idx="1296">
                  <c:v>1088.043966</c:v>
                </c:pt>
                <c:pt idx="1297">
                  <c:v>1088.007531</c:v>
                </c:pt>
                <c:pt idx="1298">
                  <c:v>1087.995711</c:v>
                </c:pt>
                <c:pt idx="1299">
                  <c:v>1087.803878</c:v>
                </c:pt>
                <c:pt idx="1300">
                  <c:v>1087.673972</c:v>
                </c:pt>
                <c:pt idx="1301">
                  <c:v>1087.648515</c:v>
                </c:pt>
                <c:pt idx="1302">
                  <c:v>1087.64375</c:v>
                </c:pt>
                <c:pt idx="1303">
                  <c:v>1087.583828</c:v>
                </c:pt>
                <c:pt idx="1304">
                  <c:v>1087.362874</c:v>
                </c:pt>
                <c:pt idx="1305">
                  <c:v>1087.296823</c:v>
                </c:pt>
                <c:pt idx="1306">
                  <c:v>1087.052625</c:v>
                </c:pt>
                <c:pt idx="1307">
                  <c:v>1087.031984</c:v>
                </c:pt>
                <c:pt idx="1308">
                  <c:v>1086.970269</c:v>
                </c:pt>
                <c:pt idx="1309">
                  <c:v>1086.954959</c:v>
                </c:pt>
                <c:pt idx="1310">
                  <c:v>1086.825403</c:v>
                </c:pt>
                <c:pt idx="1311">
                  <c:v>1086.801964</c:v>
                </c:pt>
                <c:pt idx="1312">
                  <c:v>1086.795497</c:v>
                </c:pt>
                <c:pt idx="1313">
                  <c:v>1086.790697</c:v>
                </c:pt>
                <c:pt idx="1314">
                  <c:v>1086.78058</c:v>
                </c:pt>
                <c:pt idx="1315">
                  <c:v>1086.683752</c:v>
                </c:pt>
                <c:pt idx="1316">
                  <c:v>1086.669344</c:v>
                </c:pt>
                <c:pt idx="1317">
                  <c:v>1086.582637</c:v>
                </c:pt>
                <c:pt idx="1318">
                  <c:v>1086.582409</c:v>
                </c:pt>
                <c:pt idx="1319">
                  <c:v>1086.54393</c:v>
                </c:pt>
                <c:pt idx="1320">
                  <c:v>1086.396527</c:v>
                </c:pt>
                <c:pt idx="1321">
                  <c:v>1086.393077</c:v>
                </c:pt>
                <c:pt idx="1322">
                  <c:v>1086.275044</c:v>
                </c:pt>
                <c:pt idx="1323">
                  <c:v>1086.132988</c:v>
                </c:pt>
                <c:pt idx="1324">
                  <c:v>1086.070291</c:v>
                </c:pt>
                <c:pt idx="1325">
                  <c:v>1085.982742</c:v>
                </c:pt>
                <c:pt idx="1326">
                  <c:v>1085.930339</c:v>
                </c:pt>
                <c:pt idx="1327">
                  <c:v>1085.874779</c:v>
                </c:pt>
                <c:pt idx="1328">
                  <c:v>1085.802088</c:v>
                </c:pt>
                <c:pt idx="1329">
                  <c:v>1085.755871</c:v>
                </c:pt>
                <c:pt idx="1330">
                  <c:v>1085.421808</c:v>
                </c:pt>
                <c:pt idx="1331">
                  <c:v>1085.390419</c:v>
                </c:pt>
                <c:pt idx="1332">
                  <c:v>1085.295652</c:v>
                </c:pt>
                <c:pt idx="1333">
                  <c:v>1085.199072</c:v>
                </c:pt>
                <c:pt idx="1334">
                  <c:v>1085.013959</c:v>
                </c:pt>
                <c:pt idx="1335">
                  <c:v>1084.981343</c:v>
                </c:pt>
                <c:pt idx="1336">
                  <c:v>1084.918534</c:v>
                </c:pt>
                <c:pt idx="1337">
                  <c:v>1084.890938</c:v>
                </c:pt>
                <c:pt idx="1338">
                  <c:v>1084.744038</c:v>
                </c:pt>
                <c:pt idx="1339">
                  <c:v>1084.710142</c:v>
                </c:pt>
                <c:pt idx="1340">
                  <c:v>1084.590879</c:v>
                </c:pt>
                <c:pt idx="1341">
                  <c:v>1084.553773</c:v>
                </c:pt>
                <c:pt idx="1342">
                  <c:v>1084.517613</c:v>
                </c:pt>
                <c:pt idx="1343">
                  <c:v>1084.496519</c:v>
                </c:pt>
                <c:pt idx="1344">
                  <c:v>1084.483464</c:v>
                </c:pt>
                <c:pt idx="1345">
                  <c:v>1084.427482</c:v>
                </c:pt>
                <c:pt idx="1346">
                  <c:v>1084.396062</c:v>
                </c:pt>
                <c:pt idx="1347">
                  <c:v>1084.302847</c:v>
                </c:pt>
                <c:pt idx="1348">
                  <c:v>1084.156053</c:v>
                </c:pt>
                <c:pt idx="1349">
                  <c:v>1084.107173</c:v>
                </c:pt>
                <c:pt idx="1350">
                  <c:v>1084.018688</c:v>
                </c:pt>
                <c:pt idx="1351">
                  <c:v>1083.994225</c:v>
                </c:pt>
                <c:pt idx="1352">
                  <c:v>1083.916253</c:v>
                </c:pt>
                <c:pt idx="1353">
                  <c:v>1083.781904</c:v>
                </c:pt>
                <c:pt idx="1354">
                  <c:v>1083.599626</c:v>
                </c:pt>
                <c:pt idx="1355">
                  <c:v>1083.536523</c:v>
                </c:pt>
                <c:pt idx="1356">
                  <c:v>1083.51074</c:v>
                </c:pt>
                <c:pt idx="1357">
                  <c:v>1083.412998</c:v>
                </c:pt>
                <c:pt idx="1358">
                  <c:v>1083.346186</c:v>
                </c:pt>
                <c:pt idx="1359">
                  <c:v>1083.254399</c:v>
                </c:pt>
                <c:pt idx="1360">
                  <c:v>1082.816902</c:v>
                </c:pt>
                <c:pt idx="1361">
                  <c:v>1082.816465</c:v>
                </c:pt>
                <c:pt idx="1362">
                  <c:v>1082.77558</c:v>
                </c:pt>
                <c:pt idx="1363">
                  <c:v>1082.718971</c:v>
                </c:pt>
                <c:pt idx="1364">
                  <c:v>1082.627905</c:v>
                </c:pt>
                <c:pt idx="1365">
                  <c:v>1082.618279</c:v>
                </c:pt>
                <c:pt idx="1366">
                  <c:v>1082.531538</c:v>
                </c:pt>
                <c:pt idx="1367">
                  <c:v>1082.522087</c:v>
                </c:pt>
                <c:pt idx="1368">
                  <c:v>1082.497727</c:v>
                </c:pt>
                <c:pt idx="1369">
                  <c:v>1082.447673</c:v>
                </c:pt>
                <c:pt idx="1370">
                  <c:v>1082.442557</c:v>
                </c:pt>
                <c:pt idx="1371">
                  <c:v>1082.233221</c:v>
                </c:pt>
                <c:pt idx="1372">
                  <c:v>1082.215102</c:v>
                </c:pt>
                <c:pt idx="1373">
                  <c:v>1082.153885</c:v>
                </c:pt>
                <c:pt idx="1374">
                  <c:v>1082.120643</c:v>
                </c:pt>
                <c:pt idx="1375">
                  <c:v>1082.095881</c:v>
                </c:pt>
                <c:pt idx="1376">
                  <c:v>1082.036226</c:v>
                </c:pt>
                <c:pt idx="1377">
                  <c:v>1081.792531</c:v>
                </c:pt>
                <c:pt idx="1378">
                  <c:v>1081.785093</c:v>
                </c:pt>
                <c:pt idx="1379">
                  <c:v>1081.785093</c:v>
                </c:pt>
                <c:pt idx="1380">
                  <c:v>1081.693152</c:v>
                </c:pt>
                <c:pt idx="1381">
                  <c:v>1081.63091</c:v>
                </c:pt>
                <c:pt idx="1382">
                  <c:v>1081.624913</c:v>
                </c:pt>
                <c:pt idx="1383">
                  <c:v>1081.55497</c:v>
                </c:pt>
                <c:pt idx="1384">
                  <c:v>1081.455093</c:v>
                </c:pt>
                <c:pt idx="1385">
                  <c:v>1081.442382</c:v>
                </c:pt>
                <c:pt idx="1386">
                  <c:v>1081.249305</c:v>
                </c:pt>
                <c:pt idx="1387">
                  <c:v>1081.18013</c:v>
                </c:pt>
                <c:pt idx="1388">
                  <c:v>1081.144481</c:v>
                </c:pt>
                <c:pt idx="1389">
                  <c:v>1081.12921</c:v>
                </c:pt>
                <c:pt idx="1390">
                  <c:v>1081.090205</c:v>
                </c:pt>
                <c:pt idx="1391">
                  <c:v>1081.083958</c:v>
                </c:pt>
                <c:pt idx="1392">
                  <c:v>1080.998386</c:v>
                </c:pt>
                <c:pt idx="1393">
                  <c:v>1080.987843</c:v>
                </c:pt>
                <c:pt idx="1394">
                  <c:v>1080.900521</c:v>
                </c:pt>
                <c:pt idx="1395">
                  <c:v>1080.852905</c:v>
                </c:pt>
                <c:pt idx="1396">
                  <c:v>1080.832627</c:v>
                </c:pt>
                <c:pt idx="1397">
                  <c:v>1080.727059</c:v>
                </c:pt>
                <c:pt idx="1398">
                  <c:v>1080.639098</c:v>
                </c:pt>
                <c:pt idx="1399">
                  <c:v>1080.588735</c:v>
                </c:pt>
                <c:pt idx="1400">
                  <c:v>1080.521241</c:v>
                </c:pt>
                <c:pt idx="1401">
                  <c:v>1080.501813</c:v>
                </c:pt>
                <c:pt idx="1402">
                  <c:v>1080.465277</c:v>
                </c:pt>
                <c:pt idx="1403">
                  <c:v>1080.391524</c:v>
                </c:pt>
                <c:pt idx="1404">
                  <c:v>1080.375466</c:v>
                </c:pt>
                <c:pt idx="1405">
                  <c:v>1080.321761</c:v>
                </c:pt>
                <c:pt idx="1406">
                  <c:v>1080.217379</c:v>
                </c:pt>
                <c:pt idx="1407">
                  <c:v>1080.170583</c:v>
                </c:pt>
                <c:pt idx="1408">
                  <c:v>1080.144604</c:v>
                </c:pt>
                <c:pt idx="1409">
                  <c:v>1080.077891</c:v>
                </c:pt>
                <c:pt idx="1410">
                  <c:v>1080.007607</c:v>
                </c:pt>
                <c:pt idx="1411">
                  <c:v>1079.921439</c:v>
                </c:pt>
                <c:pt idx="1412">
                  <c:v>1079.89145</c:v>
                </c:pt>
                <c:pt idx="1413">
                  <c:v>1079.589423</c:v>
                </c:pt>
                <c:pt idx="1414">
                  <c:v>1079.373292</c:v>
                </c:pt>
                <c:pt idx="1415">
                  <c:v>1079.332839</c:v>
                </c:pt>
                <c:pt idx="1416">
                  <c:v>1079.294843</c:v>
                </c:pt>
                <c:pt idx="1417">
                  <c:v>1079.139126</c:v>
                </c:pt>
                <c:pt idx="1418">
                  <c:v>1078.96929</c:v>
                </c:pt>
                <c:pt idx="1419">
                  <c:v>1078.932197</c:v>
                </c:pt>
                <c:pt idx="1420">
                  <c:v>1078.682372</c:v>
                </c:pt>
                <c:pt idx="1421">
                  <c:v>1078.666771</c:v>
                </c:pt>
                <c:pt idx="1422">
                  <c:v>1078.666112</c:v>
                </c:pt>
                <c:pt idx="1423">
                  <c:v>1078.537501</c:v>
                </c:pt>
                <c:pt idx="1424">
                  <c:v>1078.528331</c:v>
                </c:pt>
                <c:pt idx="1425">
                  <c:v>1078.341218</c:v>
                </c:pt>
                <c:pt idx="1426">
                  <c:v>1078.318626</c:v>
                </c:pt>
                <c:pt idx="1427">
                  <c:v>1078.262967</c:v>
                </c:pt>
                <c:pt idx="1428">
                  <c:v>1078.127198</c:v>
                </c:pt>
                <c:pt idx="1429">
                  <c:v>1078.101086</c:v>
                </c:pt>
                <c:pt idx="1430">
                  <c:v>1078.083353</c:v>
                </c:pt>
                <c:pt idx="1431">
                  <c:v>1078.039715</c:v>
                </c:pt>
                <c:pt idx="1432">
                  <c:v>1078.024095</c:v>
                </c:pt>
                <c:pt idx="1433">
                  <c:v>1077.99649</c:v>
                </c:pt>
                <c:pt idx="1434">
                  <c:v>1077.976414</c:v>
                </c:pt>
                <c:pt idx="1435">
                  <c:v>1077.951193</c:v>
                </c:pt>
                <c:pt idx="1436">
                  <c:v>1077.914721</c:v>
                </c:pt>
                <c:pt idx="1437">
                  <c:v>1077.7696</c:v>
                </c:pt>
                <c:pt idx="1438">
                  <c:v>1077.701033</c:v>
                </c:pt>
                <c:pt idx="1439">
                  <c:v>1077.69101</c:v>
                </c:pt>
                <c:pt idx="1440">
                  <c:v>1077.578582</c:v>
                </c:pt>
                <c:pt idx="1441">
                  <c:v>1077.51472</c:v>
                </c:pt>
                <c:pt idx="1442">
                  <c:v>1077.424522</c:v>
                </c:pt>
                <c:pt idx="1443">
                  <c:v>1077.359645</c:v>
                </c:pt>
                <c:pt idx="1444">
                  <c:v>1077.35566</c:v>
                </c:pt>
                <c:pt idx="1445">
                  <c:v>1077.252452</c:v>
                </c:pt>
                <c:pt idx="1446">
                  <c:v>1077.193478</c:v>
                </c:pt>
                <c:pt idx="1447">
                  <c:v>1077.129062</c:v>
                </c:pt>
                <c:pt idx="1448">
                  <c:v>1077.110311</c:v>
                </c:pt>
                <c:pt idx="1449">
                  <c:v>1076.937666</c:v>
                </c:pt>
                <c:pt idx="1450">
                  <c:v>1076.91706</c:v>
                </c:pt>
                <c:pt idx="1451">
                  <c:v>1076.821322</c:v>
                </c:pt>
                <c:pt idx="1452">
                  <c:v>1076.814107</c:v>
                </c:pt>
                <c:pt idx="1453">
                  <c:v>1076.81149</c:v>
                </c:pt>
                <c:pt idx="1454">
                  <c:v>1076.639703</c:v>
                </c:pt>
                <c:pt idx="1455">
                  <c:v>1076.597202</c:v>
                </c:pt>
                <c:pt idx="1456">
                  <c:v>1076.421742</c:v>
                </c:pt>
                <c:pt idx="1457">
                  <c:v>1076.325751</c:v>
                </c:pt>
                <c:pt idx="1458">
                  <c:v>1076.317002</c:v>
                </c:pt>
                <c:pt idx="1459">
                  <c:v>1076.304767</c:v>
                </c:pt>
                <c:pt idx="1460">
                  <c:v>1076.181813</c:v>
                </c:pt>
                <c:pt idx="1461">
                  <c:v>1076.107262</c:v>
                </c:pt>
                <c:pt idx="1462">
                  <c:v>1076.029554</c:v>
                </c:pt>
                <c:pt idx="1463">
                  <c:v>1075.837118</c:v>
                </c:pt>
                <c:pt idx="1464">
                  <c:v>1075.816142</c:v>
                </c:pt>
                <c:pt idx="1465">
                  <c:v>1075.75448</c:v>
                </c:pt>
                <c:pt idx="1466">
                  <c:v>1075.526633</c:v>
                </c:pt>
                <c:pt idx="1467">
                  <c:v>1075.492149</c:v>
                </c:pt>
                <c:pt idx="1468">
                  <c:v>1075.488185</c:v>
                </c:pt>
                <c:pt idx="1469">
                  <c:v>1075.307585</c:v>
                </c:pt>
                <c:pt idx="1470">
                  <c:v>1075.167868</c:v>
                </c:pt>
                <c:pt idx="1471">
                  <c:v>1075.152821</c:v>
                </c:pt>
                <c:pt idx="1472">
                  <c:v>1075.115839</c:v>
                </c:pt>
                <c:pt idx="1473">
                  <c:v>1075.072892</c:v>
                </c:pt>
                <c:pt idx="1474">
                  <c:v>1074.959601</c:v>
                </c:pt>
                <c:pt idx="1475">
                  <c:v>1074.941789</c:v>
                </c:pt>
                <c:pt idx="1476">
                  <c:v>1074.888442</c:v>
                </c:pt>
                <c:pt idx="1477">
                  <c:v>1074.670988</c:v>
                </c:pt>
                <c:pt idx="1478">
                  <c:v>1074.661893</c:v>
                </c:pt>
                <c:pt idx="1479">
                  <c:v>1074.646253</c:v>
                </c:pt>
                <c:pt idx="1480">
                  <c:v>1074.617024</c:v>
                </c:pt>
                <c:pt idx="1481">
                  <c:v>1074.475811</c:v>
                </c:pt>
                <c:pt idx="1482">
                  <c:v>1074.326792</c:v>
                </c:pt>
                <c:pt idx="1483">
                  <c:v>1074.283672</c:v>
                </c:pt>
                <c:pt idx="1484">
                  <c:v>1074.219817</c:v>
                </c:pt>
                <c:pt idx="1485">
                  <c:v>1074.10221</c:v>
                </c:pt>
                <c:pt idx="1486">
                  <c:v>1074.078401</c:v>
                </c:pt>
                <c:pt idx="1487">
                  <c:v>1073.992439</c:v>
                </c:pt>
                <c:pt idx="1488">
                  <c:v>1073.980105</c:v>
                </c:pt>
                <c:pt idx="1489">
                  <c:v>1073.797933</c:v>
                </c:pt>
                <c:pt idx="1490">
                  <c:v>1073.777272</c:v>
                </c:pt>
                <c:pt idx="1491">
                  <c:v>1073.680759</c:v>
                </c:pt>
                <c:pt idx="1492">
                  <c:v>1073.35094</c:v>
                </c:pt>
                <c:pt idx="1493">
                  <c:v>1073.281856</c:v>
                </c:pt>
                <c:pt idx="1494">
                  <c:v>1073.253399</c:v>
                </c:pt>
                <c:pt idx="1495">
                  <c:v>1073.190853</c:v>
                </c:pt>
                <c:pt idx="1496">
                  <c:v>1073.11533</c:v>
                </c:pt>
                <c:pt idx="1497">
                  <c:v>1073.062421</c:v>
                </c:pt>
                <c:pt idx="1498">
                  <c:v>1073.016736</c:v>
                </c:pt>
                <c:pt idx="1499">
                  <c:v>1072.954661</c:v>
                </c:pt>
                <c:pt idx="1500">
                  <c:v>1072.954418</c:v>
                </c:pt>
                <c:pt idx="1501">
                  <c:v>1072.92722</c:v>
                </c:pt>
                <c:pt idx="1502">
                  <c:v>1072.910195</c:v>
                </c:pt>
                <c:pt idx="1503">
                  <c:v>1072.822549</c:v>
                </c:pt>
                <c:pt idx="1504">
                  <c:v>1072.799109</c:v>
                </c:pt>
                <c:pt idx="1505">
                  <c:v>1072.7709</c:v>
                </c:pt>
                <c:pt idx="1506">
                  <c:v>1072.536316</c:v>
                </c:pt>
                <c:pt idx="1507">
                  <c:v>1072.535209</c:v>
                </c:pt>
                <c:pt idx="1508">
                  <c:v>1072.489188</c:v>
                </c:pt>
                <c:pt idx="1509">
                  <c:v>1072.461545</c:v>
                </c:pt>
                <c:pt idx="1510">
                  <c:v>1072.404666</c:v>
                </c:pt>
                <c:pt idx="1511">
                  <c:v>1072.360627</c:v>
                </c:pt>
                <c:pt idx="1512">
                  <c:v>1072.353876</c:v>
                </c:pt>
                <c:pt idx="1513">
                  <c:v>1072.134115</c:v>
                </c:pt>
                <c:pt idx="1514">
                  <c:v>1072.078966</c:v>
                </c:pt>
                <c:pt idx="1515">
                  <c:v>1072.044974</c:v>
                </c:pt>
                <c:pt idx="1516">
                  <c:v>1071.961274</c:v>
                </c:pt>
                <c:pt idx="1517">
                  <c:v>1071.867393</c:v>
                </c:pt>
                <c:pt idx="1518">
                  <c:v>1071.795141</c:v>
                </c:pt>
                <c:pt idx="1519">
                  <c:v>1071.772291</c:v>
                </c:pt>
                <c:pt idx="1520">
                  <c:v>1071.720334</c:v>
                </c:pt>
                <c:pt idx="1521">
                  <c:v>1071.647862</c:v>
                </c:pt>
                <c:pt idx="1522">
                  <c:v>1071.631053</c:v>
                </c:pt>
                <c:pt idx="1523">
                  <c:v>1071.624464</c:v>
                </c:pt>
                <c:pt idx="1524">
                  <c:v>1071.550621</c:v>
                </c:pt>
                <c:pt idx="1525">
                  <c:v>1071.550148</c:v>
                </c:pt>
                <c:pt idx="1526">
                  <c:v>1071.493412</c:v>
                </c:pt>
                <c:pt idx="1527">
                  <c:v>1071.465124</c:v>
                </c:pt>
                <c:pt idx="1528">
                  <c:v>1071.408308</c:v>
                </c:pt>
                <c:pt idx="1529">
                  <c:v>1071.362896</c:v>
                </c:pt>
                <c:pt idx="1530">
                  <c:v>1071.329159</c:v>
                </c:pt>
                <c:pt idx="1531">
                  <c:v>1071.212338</c:v>
                </c:pt>
                <c:pt idx="1532">
                  <c:v>1071.177498</c:v>
                </c:pt>
                <c:pt idx="1533">
                  <c:v>1071.037631</c:v>
                </c:pt>
                <c:pt idx="1534">
                  <c:v>1071.032663</c:v>
                </c:pt>
                <c:pt idx="1535">
                  <c:v>1070.983036</c:v>
                </c:pt>
                <c:pt idx="1536">
                  <c:v>1070.972454</c:v>
                </c:pt>
                <c:pt idx="1537">
                  <c:v>1070.903692</c:v>
                </c:pt>
                <c:pt idx="1538">
                  <c:v>1070.883772</c:v>
                </c:pt>
                <c:pt idx="1539">
                  <c:v>1070.62724</c:v>
                </c:pt>
                <c:pt idx="1540">
                  <c:v>1070.548692</c:v>
                </c:pt>
                <c:pt idx="1541">
                  <c:v>1070.527331</c:v>
                </c:pt>
                <c:pt idx="1542">
                  <c:v>1070.47854</c:v>
                </c:pt>
                <c:pt idx="1543">
                  <c:v>1070.466833</c:v>
                </c:pt>
                <c:pt idx="1544">
                  <c:v>1070.460825</c:v>
                </c:pt>
                <c:pt idx="1545">
                  <c:v>1070.451601</c:v>
                </c:pt>
                <c:pt idx="1546">
                  <c:v>1070.373223</c:v>
                </c:pt>
                <c:pt idx="1547">
                  <c:v>1070.250158</c:v>
                </c:pt>
                <c:pt idx="1548">
                  <c:v>1070.21652</c:v>
                </c:pt>
                <c:pt idx="1549">
                  <c:v>1070.175763</c:v>
                </c:pt>
                <c:pt idx="1550">
                  <c:v>1070.141574</c:v>
                </c:pt>
                <c:pt idx="1551">
                  <c:v>1070.139926</c:v>
                </c:pt>
                <c:pt idx="1552">
                  <c:v>1070.134574</c:v>
                </c:pt>
                <c:pt idx="1553">
                  <c:v>1070.131575</c:v>
                </c:pt>
                <c:pt idx="1554">
                  <c:v>1070.115774</c:v>
                </c:pt>
                <c:pt idx="1555">
                  <c:v>1070.07969</c:v>
                </c:pt>
                <c:pt idx="1556">
                  <c:v>1070.038999</c:v>
                </c:pt>
                <c:pt idx="1557">
                  <c:v>1069.986518</c:v>
                </c:pt>
                <c:pt idx="1558">
                  <c:v>1069.921607</c:v>
                </c:pt>
                <c:pt idx="1559">
                  <c:v>1069.881002</c:v>
                </c:pt>
                <c:pt idx="1560">
                  <c:v>1069.844895</c:v>
                </c:pt>
                <c:pt idx="1561">
                  <c:v>1069.786148</c:v>
                </c:pt>
                <c:pt idx="1562">
                  <c:v>1069.679111</c:v>
                </c:pt>
                <c:pt idx="1563">
                  <c:v>1069.657973</c:v>
                </c:pt>
                <c:pt idx="1564">
                  <c:v>1069.654665</c:v>
                </c:pt>
                <c:pt idx="1565">
                  <c:v>1069.559042</c:v>
                </c:pt>
                <c:pt idx="1566">
                  <c:v>1069.428579</c:v>
                </c:pt>
                <c:pt idx="1567">
                  <c:v>1069.409062</c:v>
                </c:pt>
                <c:pt idx="1568">
                  <c:v>1069.404074</c:v>
                </c:pt>
                <c:pt idx="1569">
                  <c:v>1069.321341</c:v>
                </c:pt>
                <c:pt idx="1570">
                  <c:v>1069.234228</c:v>
                </c:pt>
                <c:pt idx="1571">
                  <c:v>1069.205346</c:v>
                </c:pt>
                <c:pt idx="1572">
                  <c:v>1069.163496</c:v>
                </c:pt>
                <c:pt idx="1573">
                  <c:v>1069.159864</c:v>
                </c:pt>
                <c:pt idx="1574">
                  <c:v>1069.018366</c:v>
                </c:pt>
                <c:pt idx="1575">
                  <c:v>1069.006615</c:v>
                </c:pt>
                <c:pt idx="1576">
                  <c:v>1068.961055</c:v>
                </c:pt>
                <c:pt idx="1577">
                  <c:v>1068.81854</c:v>
                </c:pt>
                <c:pt idx="1578">
                  <c:v>1068.800026</c:v>
                </c:pt>
                <c:pt idx="1579">
                  <c:v>1068.745456</c:v>
                </c:pt>
                <c:pt idx="1580">
                  <c:v>1068.710823</c:v>
                </c:pt>
                <c:pt idx="1581">
                  <c:v>1068.667705</c:v>
                </c:pt>
                <c:pt idx="1582">
                  <c:v>1068.58761</c:v>
                </c:pt>
                <c:pt idx="1583">
                  <c:v>1068.531015</c:v>
                </c:pt>
                <c:pt idx="1584">
                  <c:v>1068.297014</c:v>
                </c:pt>
                <c:pt idx="1585">
                  <c:v>1068.251978</c:v>
                </c:pt>
                <c:pt idx="1586">
                  <c:v>1068.22535</c:v>
                </c:pt>
                <c:pt idx="1587">
                  <c:v>1068.203539</c:v>
                </c:pt>
                <c:pt idx="1588">
                  <c:v>1068.189897</c:v>
                </c:pt>
                <c:pt idx="1589">
                  <c:v>1068.128595</c:v>
                </c:pt>
                <c:pt idx="1590">
                  <c:v>1068.112985</c:v>
                </c:pt>
                <c:pt idx="1591">
                  <c:v>1068.09592</c:v>
                </c:pt>
                <c:pt idx="1592">
                  <c:v>1068.041313</c:v>
                </c:pt>
                <c:pt idx="1593">
                  <c:v>1068.037333</c:v>
                </c:pt>
                <c:pt idx="1594">
                  <c:v>1067.98251</c:v>
                </c:pt>
                <c:pt idx="1595">
                  <c:v>1067.980628</c:v>
                </c:pt>
                <c:pt idx="1596">
                  <c:v>1067.890747</c:v>
                </c:pt>
                <c:pt idx="1597">
                  <c:v>1067.760301</c:v>
                </c:pt>
                <c:pt idx="1598">
                  <c:v>1067.725091</c:v>
                </c:pt>
                <c:pt idx="1599">
                  <c:v>1067.72325</c:v>
                </c:pt>
                <c:pt idx="1600">
                  <c:v>1067.575828</c:v>
                </c:pt>
                <c:pt idx="1601">
                  <c:v>1067.532234</c:v>
                </c:pt>
                <c:pt idx="1602">
                  <c:v>1067.511438</c:v>
                </c:pt>
                <c:pt idx="1603">
                  <c:v>1066.945617</c:v>
                </c:pt>
                <c:pt idx="1604">
                  <c:v>1066.805727</c:v>
                </c:pt>
                <c:pt idx="1605">
                  <c:v>1066.747741</c:v>
                </c:pt>
                <c:pt idx="1606">
                  <c:v>1066.641793</c:v>
                </c:pt>
                <c:pt idx="1607">
                  <c:v>1066.578031</c:v>
                </c:pt>
                <c:pt idx="1608">
                  <c:v>1066.46305</c:v>
                </c:pt>
                <c:pt idx="1609">
                  <c:v>1066.348795</c:v>
                </c:pt>
                <c:pt idx="1610">
                  <c:v>1066.348412</c:v>
                </c:pt>
                <c:pt idx="1611">
                  <c:v>1066.314217</c:v>
                </c:pt>
                <c:pt idx="1612">
                  <c:v>1066.135965</c:v>
                </c:pt>
                <c:pt idx="1613">
                  <c:v>1066.12753</c:v>
                </c:pt>
                <c:pt idx="1614">
                  <c:v>1066.104166</c:v>
                </c:pt>
                <c:pt idx="1615">
                  <c:v>1065.848962</c:v>
                </c:pt>
                <c:pt idx="1616">
                  <c:v>1065.828258</c:v>
                </c:pt>
                <c:pt idx="1617">
                  <c:v>1065.790859</c:v>
                </c:pt>
                <c:pt idx="1618">
                  <c:v>1065.747699</c:v>
                </c:pt>
                <c:pt idx="1619">
                  <c:v>1065.708586</c:v>
                </c:pt>
                <c:pt idx="1620">
                  <c:v>1065.67899</c:v>
                </c:pt>
                <c:pt idx="1621">
                  <c:v>1065.517502</c:v>
                </c:pt>
                <c:pt idx="1622">
                  <c:v>1065.477783</c:v>
                </c:pt>
                <c:pt idx="1623">
                  <c:v>1065.443315</c:v>
                </c:pt>
                <c:pt idx="1624">
                  <c:v>1065.394144</c:v>
                </c:pt>
                <c:pt idx="1625">
                  <c:v>1065.320728</c:v>
                </c:pt>
                <c:pt idx="1626">
                  <c:v>1065.204557</c:v>
                </c:pt>
                <c:pt idx="1627">
                  <c:v>1065.12409</c:v>
                </c:pt>
                <c:pt idx="1628">
                  <c:v>1065.097083</c:v>
                </c:pt>
                <c:pt idx="1629">
                  <c:v>1064.977011</c:v>
                </c:pt>
                <c:pt idx="1630">
                  <c:v>1064.865298</c:v>
                </c:pt>
                <c:pt idx="1631">
                  <c:v>1064.803992</c:v>
                </c:pt>
                <c:pt idx="1632">
                  <c:v>1064.69253</c:v>
                </c:pt>
                <c:pt idx="1633">
                  <c:v>1064.684287</c:v>
                </c:pt>
                <c:pt idx="1634">
                  <c:v>1064.663983</c:v>
                </c:pt>
                <c:pt idx="1635">
                  <c:v>1064.660657</c:v>
                </c:pt>
                <c:pt idx="1636">
                  <c:v>1064.660366</c:v>
                </c:pt>
                <c:pt idx="1637">
                  <c:v>1064.569061</c:v>
                </c:pt>
                <c:pt idx="1638">
                  <c:v>1064.507536</c:v>
                </c:pt>
                <c:pt idx="1639">
                  <c:v>1064.486233</c:v>
                </c:pt>
                <c:pt idx="1640">
                  <c:v>1064.472554</c:v>
                </c:pt>
                <c:pt idx="1641">
                  <c:v>1064.457887</c:v>
                </c:pt>
                <c:pt idx="1642">
                  <c:v>1064.430419</c:v>
                </c:pt>
                <c:pt idx="1643">
                  <c:v>1064.424531</c:v>
                </c:pt>
                <c:pt idx="1644">
                  <c:v>1064.382433</c:v>
                </c:pt>
                <c:pt idx="1645">
                  <c:v>1064.338597</c:v>
                </c:pt>
                <c:pt idx="1646">
                  <c:v>1064.336552</c:v>
                </c:pt>
                <c:pt idx="1647">
                  <c:v>1064.192697</c:v>
                </c:pt>
                <c:pt idx="1648">
                  <c:v>1064.175468</c:v>
                </c:pt>
                <c:pt idx="1649">
                  <c:v>1064.149823</c:v>
                </c:pt>
                <c:pt idx="1650">
                  <c:v>1064.119033</c:v>
                </c:pt>
                <c:pt idx="1651">
                  <c:v>1064.054486</c:v>
                </c:pt>
                <c:pt idx="1652">
                  <c:v>1063.917535</c:v>
                </c:pt>
                <c:pt idx="1653">
                  <c:v>1063.881823</c:v>
                </c:pt>
                <c:pt idx="1654">
                  <c:v>1063.702428</c:v>
                </c:pt>
                <c:pt idx="1655">
                  <c:v>1063.7009</c:v>
                </c:pt>
                <c:pt idx="1656">
                  <c:v>1063.667129</c:v>
                </c:pt>
                <c:pt idx="1657">
                  <c:v>1063.493506</c:v>
                </c:pt>
                <c:pt idx="1658">
                  <c:v>1063.485151</c:v>
                </c:pt>
                <c:pt idx="1659">
                  <c:v>1063.465141</c:v>
                </c:pt>
                <c:pt idx="1660">
                  <c:v>1063.458224</c:v>
                </c:pt>
                <c:pt idx="1661">
                  <c:v>1063.414535</c:v>
                </c:pt>
                <c:pt idx="1662">
                  <c:v>1063.350342</c:v>
                </c:pt>
                <c:pt idx="1663">
                  <c:v>1063.309615</c:v>
                </c:pt>
                <c:pt idx="1664">
                  <c:v>1063.148232</c:v>
                </c:pt>
                <c:pt idx="1665">
                  <c:v>1063.116478</c:v>
                </c:pt>
                <c:pt idx="1666">
                  <c:v>1063.115549</c:v>
                </c:pt>
                <c:pt idx="1667">
                  <c:v>1063.094964</c:v>
                </c:pt>
                <c:pt idx="1668">
                  <c:v>1063.049762</c:v>
                </c:pt>
                <c:pt idx="1669">
                  <c:v>1063.048311</c:v>
                </c:pt>
                <c:pt idx="1670">
                  <c:v>1063.03013</c:v>
                </c:pt>
                <c:pt idx="1671">
                  <c:v>1063.021921</c:v>
                </c:pt>
                <c:pt idx="1672">
                  <c:v>1062.964926</c:v>
                </c:pt>
                <c:pt idx="1673">
                  <c:v>1062.955608</c:v>
                </c:pt>
                <c:pt idx="1674">
                  <c:v>1062.907001</c:v>
                </c:pt>
                <c:pt idx="1675">
                  <c:v>1062.854535</c:v>
                </c:pt>
                <c:pt idx="1676">
                  <c:v>1062.853462</c:v>
                </c:pt>
                <c:pt idx="1677">
                  <c:v>1062.708905</c:v>
                </c:pt>
                <c:pt idx="1678">
                  <c:v>1062.694361</c:v>
                </c:pt>
                <c:pt idx="1679">
                  <c:v>1062.478383</c:v>
                </c:pt>
                <c:pt idx="1680">
                  <c:v>1062.470126</c:v>
                </c:pt>
                <c:pt idx="1681">
                  <c:v>1062.331285</c:v>
                </c:pt>
                <c:pt idx="1682">
                  <c:v>1062.32605</c:v>
                </c:pt>
                <c:pt idx="1683">
                  <c:v>1062.307889</c:v>
                </c:pt>
                <c:pt idx="1684">
                  <c:v>1062.257285</c:v>
                </c:pt>
                <c:pt idx="1685">
                  <c:v>1062.14635</c:v>
                </c:pt>
                <c:pt idx="1686">
                  <c:v>1062.131132</c:v>
                </c:pt>
                <c:pt idx="1687">
                  <c:v>1062.111318</c:v>
                </c:pt>
                <c:pt idx="1688">
                  <c:v>1062.080547</c:v>
                </c:pt>
                <c:pt idx="1689">
                  <c:v>1061.959419</c:v>
                </c:pt>
                <c:pt idx="1690">
                  <c:v>1061.814713</c:v>
                </c:pt>
                <c:pt idx="1691">
                  <c:v>1061.797659</c:v>
                </c:pt>
                <c:pt idx="1692">
                  <c:v>1061.789876</c:v>
                </c:pt>
                <c:pt idx="1693">
                  <c:v>1061.789671</c:v>
                </c:pt>
                <c:pt idx="1694">
                  <c:v>1061.744779</c:v>
                </c:pt>
                <c:pt idx="1695">
                  <c:v>1061.715651</c:v>
                </c:pt>
                <c:pt idx="1696">
                  <c:v>1061.60995</c:v>
                </c:pt>
                <c:pt idx="1697">
                  <c:v>1061.529963</c:v>
                </c:pt>
                <c:pt idx="1698">
                  <c:v>1061.513707</c:v>
                </c:pt>
                <c:pt idx="1699">
                  <c:v>1061.330114</c:v>
                </c:pt>
                <c:pt idx="1700">
                  <c:v>1061.291998</c:v>
                </c:pt>
                <c:pt idx="1701">
                  <c:v>1061.286137</c:v>
                </c:pt>
                <c:pt idx="1702">
                  <c:v>1061.158169</c:v>
                </c:pt>
                <c:pt idx="1703">
                  <c:v>1061.150039</c:v>
                </c:pt>
                <c:pt idx="1704">
                  <c:v>1061.139267</c:v>
                </c:pt>
                <c:pt idx="1705">
                  <c:v>1061.00976</c:v>
                </c:pt>
                <c:pt idx="1706">
                  <c:v>1060.993139</c:v>
                </c:pt>
                <c:pt idx="1707">
                  <c:v>1060.968496</c:v>
                </c:pt>
                <c:pt idx="1708">
                  <c:v>1060.958875</c:v>
                </c:pt>
                <c:pt idx="1709">
                  <c:v>1060.871393</c:v>
                </c:pt>
                <c:pt idx="1710">
                  <c:v>1060.844968</c:v>
                </c:pt>
                <c:pt idx="1711">
                  <c:v>1060.776765</c:v>
                </c:pt>
                <c:pt idx="1712">
                  <c:v>1060.771334</c:v>
                </c:pt>
                <c:pt idx="1713">
                  <c:v>1060.739526</c:v>
                </c:pt>
                <c:pt idx="1714">
                  <c:v>1060.565023</c:v>
                </c:pt>
                <c:pt idx="1715">
                  <c:v>1060.485899</c:v>
                </c:pt>
                <c:pt idx="1716">
                  <c:v>1060.392977</c:v>
                </c:pt>
                <c:pt idx="1717">
                  <c:v>1060.384501</c:v>
                </c:pt>
                <c:pt idx="1718">
                  <c:v>1060.368375</c:v>
                </c:pt>
                <c:pt idx="1719">
                  <c:v>1060.36652</c:v>
                </c:pt>
                <c:pt idx="1720">
                  <c:v>1060.32935</c:v>
                </c:pt>
                <c:pt idx="1721">
                  <c:v>1060.307175</c:v>
                </c:pt>
                <c:pt idx="1722">
                  <c:v>1060.253951</c:v>
                </c:pt>
                <c:pt idx="1723">
                  <c:v>1060.234635</c:v>
                </c:pt>
              </c:numCache>
            </c:numRef>
          </c:xVal>
          <c:yVal>
            <c:numRef>
              <c:f>Sheet1!$B$2:$B$1725</c:f>
              <c:numCache>
                <c:formatCode>General</c:formatCode>
                <c:ptCount val="1724"/>
                <c:pt idx="0">
                  <c:v>12.470195</c:v>
                </c:pt>
                <c:pt idx="1">
                  <c:v>10.752264</c:v>
                </c:pt>
                <c:pt idx="2">
                  <c:v>7.441133</c:v>
                </c:pt>
                <c:pt idx="3">
                  <c:v>9.843149</c:v>
                </c:pt>
                <c:pt idx="4">
                  <c:v>9.003726</c:v>
                </c:pt>
                <c:pt idx="5">
                  <c:v>15.479482</c:v>
                </c:pt>
                <c:pt idx="6">
                  <c:v>8.613218</c:v>
                </c:pt>
                <c:pt idx="7">
                  <c:v>12.080703</c:v>
                </c:pt>
                <c:pt idx="8">
                  <c:v>11.347972</c:v>
                </c:pt>
                <c:pt idx="9">
                  <c:v>10.242778</c:v>
                </c:pt>
                <c:pt idx="10">
                  <c:v>7.193159</c:v>
                </c:pt>
                <c:pt idx="11">
                  <c:v>4.849586</c:v>
                </c:pt>
                <c:pt idx="12">
                  <c:v>11.348437</c:v>
                </c:pt>
                <c:pt idx="13">
                  <c:v>4.063302</c:v>
                </c:pt>
                <c:pt idx="14">
                  <c:v>3.485482</c:v>
                </c:pt>
                <c:pt idx="15">
                  <c:v>7.898223</c:v>
                </c:pt>
                <c:pt idx="16">
                  <c:v>6.663915</c:v>
                </c:pt>
                <c:pt idx="17">
                  <c:v>9.263920000000001</c:v>
                </c:pt>
                <c:pt idx="18">
                  <c:v>10.867216</c:v>
                </c:pt>
                <c:pt idx="19">
                  <c:v>13.198851</c:v>
                </c:pt>
                <c:pt idx="20">
                  <c:v>12.427241</c:v>
                </c:pt>
                <c:pt idx="21">
                  <c:v>7.591188</c:v>
                </c:pt>
                <c:pt idx="22">
                  <c:v>11.535417</c:v>
                </c:pt>
                <c:pt idx="23">
                  <c:v>11.567222</c:v>
                </c:pt>
                <c:pt idx="24">
                  <c:v>5.244367</c:v>
                </c:pt>
                <c:pt idx="25">
                  <c:v>6.923897</c:v>
                </c:pt>
                <c:pt idx="26">
                  <c:v>7.456072</c:v>
                </c:pt>
                <c:pt idx="27">
                  <c:v>9.073782</c:v>
                </c:pt>
                <c:pt idx="28">
                  <c:v>13.72862</c:v>
                </c:pt>
                <c:pt idx="29">
                  <c:v>8.094935</c:v>
                </c:pt>
                <c:pt idx="30">
                  <c:v>9.330188</c:v>
                </c:pt>
                <c:pt idx="31">
                  <c:v>4.912685</c:v>
                </c:pt>
                <c:pt idx="32">
                  <c:v>5.830018</c:v>
                </c:pt>
                <c:pt idx="33">
                  <c:v>9.761037</c:v>
                </c:pt>
                <c:pt idx="34">
                  <c:v>10.019049</c:v>
                </c:pt>
                <c:pt idx="35">
                  <c:v>11.784989</c:v>
                </c:pt>
                <c:pt idx="36">
                  <c:v>5.783977</c:v>
                </c:pt>
                <c:pt idx="37">
                  <c:v>4.165937</c:v>
                </c:pt>
                <c:pt idx="38">
                  <c:v>12.55619</c:v>
                </c:pt>
                <c:pt idx="39">
                  <c:v>9.762207999999999</c:v>
                </c:pt>
                <c:pt idx="40">
                  <c:v>7.970413</c:v>
                </c:pt>
                <c:pt idx="41">
                  <c:v>7.8491</c:v>
                </c:pt>
                <c:pt idx="42">
                  <c:v>7.666046</c:v>
                </c:pt>
                <c:pt idx="43">
                  <c:v>11.530228</c:v>
                </c:pt>
                <c:pt idx="44">
                  <c:v>5.340308</c:v>
                </c:pt>
                <c:pt idx="45">
                  <c:v>7.066918</c:v>
                </c:pt>
                <c:pt idx="46">
                  <c:v>14.752238</c:v>
                </c:pt>
                <c:pt idx="47">
                  <c:v>2.397143</c:v>
                </c:pt>
                <c:pt idx="48">
                  <c:v>12.86598</c:v>
                </c:pt>
                <c:pt idx="49">
                  <c:v>11.148491</c:v>
                </c:pt>
                <c:pt idx="50">
                  <c:v>7.245906</c:v>
                </c:pt>
                <c:pt idx="51">
                  <c:v>5.436193</c:v>
                </c:pt>
                <c:pt idx="52">
                  <c:v>10.808942</c:v>
                </c:pt>
                <c:pt idx="53">
                  <c:v>13.858546</c:v>
                </c:pt>
                <c:pt idx="54">
                  <c:v>11.00642</c:v>
                </c:pt>
                <c:pt idx="55">
                  <c:v>14.115297</c:v>
                </c:pt>
                <c:pt idx="56">
                  <c:v>13.084819</c:v>
                </c:pt>
                <c:pt idx="57">
                  <c:v>9.579931999999999</c:v>
                </c:pt>
                <c:pt idx="58">
                  <c:v>6.694829</c:v>
                </c:pt>
                <c:pt idx="59">
                  <c:v>7.495524</c:v>
                </c:pt>
                <c:pt idx="60">
                  <c:v>7.316119</c:v>
                </c:pt>
                <c:pt idx="61">
                  <c:v>12.468019</c:v>
                </c:pt>
                <c:pt idx="62">
                  <c:v>9.86407</c:v>
                </c:pt>
                <c:pt idx="63">
                  <c:v>7.011822</c:v>
                </c:pt>
                <c:pt idx="64">
                  <c:v>8.383113</c:v>
                </c:pt>
                <c:pt idx="65">
                  <c:v>7.759791</c:v>
                </c:pt>
                <c:pt idx="66">
                  <c:v>11.027995</c:v>
                </c:pt>
                <c:pt idx="67">
                  <c:v>8.203284999999999</c:v>
                </c:pt>
                <c:pt idx="68">
                  <c:v>7.398121</c:v>
                </c:pt>
                <c:pt idx="69">
                  <c:v>9.277843000000001</c:v>
                </c:pt>
                <c:pt idx="70">
                  <c:v>5.774436</c:v>
                </c:pt>
                <c:pt idx="71">
                  <c:v>14.159849</c:v>
                </c:pt>
                <c:pt idx="72">
                  <c:v>9.079625999999999</c:v>
                </c:pt>
                <c:pt idx="73">
                  <c:v>4.827089</c:v>
                </c:pt>
                <c:pt idx="74">
                  <c:v>7.115257</c:v>
                </c:pt>
                <c:pt idx="75">
                  <c:v>10.478307</c:v>
                </c:pt>
                <c:pt idx="76">
                  <c:v>9.50484</c:v>
                </c:pt>
                <c:pt idx="77">
                  <c:v>6.914194</c:v>
                </c:pt>
                <c:pt idx="78">
                  <c:v>13.618901</c:v>
                </c:pt>
                <c:pt idx="79">
                  <c:v>10.540375</c:v>
                </c:pt>
                <c:pt idx="80">
                  <c:v>7.105869</c:v>
                </c:pt>
                <c:pt idx="81">
                  <c:v>16.654637</c:v>
                </c:pt>
                <c:pt idx="82">
                  <c:v>9.031618</c:v>
                </c:pt>
                <c:pt idx="83">
                  <c:v>11.812794</c:v>
                </c:pt>
                <c:pt idx="84">
                  <c:v>6.763765</c:v>
                </c:pt>
                <c:pt idx="85">
                  <c:v>7.540289</c:v>
                </c:pt>
                <c:pt idx="86">
                  <c:v>8.324422999999999</c:v>
                </c:pt>
                <c:pt idx="87">
                  <c:v>9.574237</c:v>
                </c:pt>
                <c:pt idx="88">
                  <c:v>11.717946</c:v>
                </c:pt>
                <c:pt idx="89">
                  <c:v>7.898496</c:v>
                </c:pt>
                <c:pt idx="90">
                  <c:v>8.580284000000001</c:v>
                </c:pt>
                <c:pt idx="91">
                  <c:v>14.186751</c:v>
                </c:pt>
                <c:pt idx="92">
                  <c:v>8.894156000000001</c:v>
                </c:pt>
                <c:pt idx="93">
                  <c:v>10.785098</c:v>
                </c:pt>
                <c:pt idx="94">
                  <c:v>11.157829</c:v>
                </c:pt>
                <c:pt idx="95">
                  <c:v>15.570433</c:v>
                </c:pt>
                <c:pt idx="96">
                  <c:v>15.770241</c:v>
                </c:pt>
                <c:pt idx="97">
                  <c:v>14.85228</c:v>
                </c:pt>
                <c:pt idx="98">
                  <c:v>17.494736</c:v>
                </c:pt>
                <c:pt idx="99">
                  <c:v>11.423827</c:v>
                </c:pt>
                <c:pt idx="100">
                  <c:v>16.339344</c:v>
                </c:pt>
                <c:pt idx="101">
                  <c:v>12.825745</c:v>
                </c:pt>
                <c:pt idx="102">
                  <c:v>19.195594</c:v>
                </c:pt>
                <c:pt idx="103">
                  <c:v>11.24518</c:v>
                </c:pt>
                <c:pt idx="104">
                  <c:v>16.489281</c:v>
                </c:pt>
                <c:pt idx="105">
                  <c:v>10.514381</c:v>
                </c:pt>
                <c:pt idx="106">
                  <c:v>18.170401</c:v>
                </c:pt>
                <c:pt idx="107">
                  <c:v>13.487293</c:v>
                </c:pt>
                <c:pt idx="108">
                  <c:v>11.288431</c:v>
                </c:pt>
                <c:pt idx="109">
                  <c:v>12.982559</c:v>
                </c:pt>
                <c:pt idx="110">
                  <c:v>15.41958</c:v>
                </c:pt>
                <c:pt idx="111">
                  <c:v>9.631561</c:v>
                </c:pt>
                <c:pt idx="112">
                  <c:v>9.529934000000001</c:v>
                </c:pt>
                <c:pt idx="113">
                  <c:v>7.583584</c:v>
                </c:pt>
                <c:pt idx="114">
                  <c:v>5.783926</c:v>
                </c:pt>
                <c:pt idx="115">
                  <c:v>12.901201</c:v>
                </c:pt>
                <c:pt idx="116">
                  <c:v>14.612227</c:v>
                </c:pt>
                <c:pt idx="117">
                  <c:v>14.015121</c:v>
                </c:pt>
                <c:pt idx="118">
                  <c:v>15.894702</c:v>
                </c:pt>
                <c:pt idx="119">
                  <c:v>11.918518</c:v>
                </c:pt>
                <c:pt idx="120">
                  <c:v>5.922148</c:v>
                </c:pt>
                <c:pt idx="121">
                  <c:v>10.89597</c:v>
                </c:pt>
                <c:pt idx="122">
                  <c:v>15.303167</c:v>
                </c:pt>
                <c:pt idx="123">
                  <c:v>10.126775</c:v>
                </c:pt>
                <c:pt idx="124">
                  <c:v>17.583137</c:v>
                </c:pt>
                <c:pt idx="125">
                  <c:v>18.448154</c:v>
                </c:pt>
                <c:pt idx="126">
                  <c:v>20.163585</c:v>
                </c:pt>
                <c:pt idx="127">
                  <c:v>11.887685</c:v>
                </c:pt>
                <c:pt idx="128">
                  <c:v>9.311820000000001</c:v>
                </c:pt>
                <c:pt idx="129">
                  <c:v>6.676083</c:v>
                </c:pt>
                <c:pt idx="130">
                  <c:v>12.165238</c:v>
                </c:pt>
                <c:pt idx="131">
                  <c:v>15.436276</c:v>
                </c:pt>
                <c:pt idx="132">
                  <c:v>16.865366</c:v>
                </c:pt>
                <c:pt idx="133">
                  <c:v>11.109185</c:v>
                </c:pt>
                <c:pt idx="134">
                  <c:v>8.296374999999999</c:v>
                </c:pt>
                <c:pt idx="135">
                  <c:v>15.560645</c:v>
                </c:pt>
                <c:pt idx="136">
                  <c:v>11.312876</c:v>
                </c:pt>
                <c:pt idx="137">
                  <c:v>11.410213</c:v>
                </c:pt>
                <c:pt idx="138">
                  <c:v>14.685522</c:v>
                </c:pt>
                <c:pt idx="139">
                  <c:v>10.47127</c:v>
                </c:pt>
                <c:pt idx="140">
                  <c:v>12.29532</c:v>
                </c:pt>
                <c:pt idx="141">
                  <c:v>17.146073</c:v>
                </c:pt>
                <c:pt idx="142">
                  <c:v>9.183702</c:v>
                </c:pt>
                <c:pt idx="143">
                  <c:v>11.136549</c:v>
                </c:pt>
                <c:pt idx="144">
                  <c:v>10.50305</c:v>
                </c:pt>
                <c:pt idx="145">
                  <c:v>9.507894</c:v>
                </c:pt>
                <c:pt idx="146">
                  <c:v>9.349684999999999</c:v>
                </c:pt>
                <c:pt idx="147">
                  <c:v>10.546364</c:v>
                </c:pt>
                <c:pt idx="148">
                  <c:v>13.841795</c:v>
                </c:pt>
                <c:pt idx="149">
                  <c:v>11.353497</c:v>
                </c:pt>
                <c:pt idx="150">
                  <c:v>17.990577</c:v>
                </c:pt>
                <c:pt idx="151">
                  <c:v>13.773374</c:v>
                </c:pt>
                <c:pt idx="152">
                  <c:v>9.550421999999999</c:v>
                </c:pt>
                <c:pt idx="153">
                  <c:v>16.758009</c:v>
                </c:pt>
                <c:pt idx="154">
                  <c:v>18.361231</c:v>
                </c:pt>
                <c:pt idx="155">
                  <c:v>11.652745</c:v>
                </c:pt>
                <c:pt idx="156">
                  <c:v>9.695398000000001</c:v>
                </c:pt>
                <c:pt idx="157">
                  <c:v>9.847353999999999</c:v>
                </c:pt>
                <c:pt idx="158">
                  <c:v>14.664158</c:v>
                </c:pt>
                <c:pt idx="159">
                  <c:v>12.580225</c:v>
                </c:pt>
                <c:pt idx="160">
                  <c:v>11.897475</c:v>
                </c:pt>
                <c:pt idx="161">
                  <c:v>8.456626999999999</c:v>
                </c:pt>
                <c:pt idx="162">
                  <c:v>10.0041</c:v>
                </c:pt>
                <c:pt idx="163">
                  <c:v>18.312848</c:v>
                </c:pt>
                <c:pt idx="164">
                  <c:v>9.061959</c:v>
                </c:pt>
                <c:pt idx="165">
                  <c:v>243.125092</c:v>
                </c:pt>
                <c:pt idx="166">
                  <c:v>18.197347</c:v>
                </c:pt>
                <c:pt idx="167">
                  <c:v>12.284739</c:v>
                </c:pt>
                <c:pt idx="168">
                  <c:v>7.899978</c:v>
                </c:pt>
                <c:pt idx="169">
                  <c:v>10.815066</c:v>
                </c:pt>
                <c:pt idx="170">
                  <c:v>10.404904</c:v>
                </c:pt>
                <c:pt idx="171">
                  <c:v>9.099695000000001</c:v>
                </c:pt>
                <c:pt idx="172">
                  <c:v>15.879735</c:v>
                </c:pt>
                <c:pt idx="173">
                  <c:v>10.11485</c:v>
                </c:pt>
                <c:pt idx="174">
                  <c:v>11.781147</c:v>
                </c:pt>
                <c:pt idx="175">
                  <c:v>18.950828</c:v>
                </c:pt>
                <c:pt idx="176">
                  <c:v>10.809186</c:v>
                </c:pt>
                <c:pt idx="177">
                  <c:v>17.336461</c:v>
                </c:pt>
                <c:pt idx="178">
                  <c:v>9.440215999999999</c:v>
                </c:pt>
                <c:pt idx="179">
                  <c:v>12.64156</c:v>
                </c:pt>
                <c:pt idx="180">
                  <c:v>9.948605000000001</c:v>
                </c:pt>
                <c:pt idx="181">
                  <c:v>14.18969</c:v>
                </c:pt>
                <c:pt idx="182">
                  <c:v>20.957654</c:v>
                </c:pt>
                <c:pt idx="183">
                  <c:v>8.385757999999999</c:v>
                </c:pt>
                <c:pt idx="184">
                  <c:v>8.147137000000001</c:v>
                </c:pt>
                <c:pt idx="185">
                  <c:v>22.374888</c:v>
                </c:pt>
                <c:pt idx="186">
                  <c:v>10.772787</c:v>
                </c:pt>
                <c:pt idx="187">
                  <c:v>11.41598</c:v>
                </c:pt>
                <c:pt idx="188">
                  <c:v>8.781497999999999</c:v>
                </c:pt>
                <c:pt idx="189">
                  <c:v>6.070201</c:v>
                </c:pt>
                <c:pt idx="190">
                  <c:v>12.45687</c:v>
                </c:pt>
                <c:pt idx="191">
                  <c:v>9.28145</c:v>
                </c:pt>
                <c:pt idx="192">
                  <c:v>7.317475</c:v>
                </c:pt>
                <c:pt idx="193">
                  <c:v>16.038753</c:v>
                </c:pt>
                <c:pt idx="194">
                  <c:v>12.25024</c:v>
                </c:pt>
                <c:pt idx="195">
                  <c:v>15.296782</c:v>
                </c:pt>
                <c:pt idx="196">
                  <c:v>12.078365</c:v>
                </c:pt>
                <c:pt idx="197">
                  <c:v>9.434649</c:v>
                </c:pt>
                <c:pt idx="198">
                  <c:v>14.760867</c:v>
                </c:pt>
                <c:pt idx="199">
                  <c:v>14.844475</c:v>
                </c:pt>
                <c:pt idx="200">
                  <c:v>12.286356</c:v>
                </c:pt>
                <c:pt idx="201">
                  <c:v>12.382324</c:v>
                </c:pt>
                <c:pt idx="202">
                  <c:v>11.006581</c:v>
                </c:pt>
                <c:pt idx="203">
                  <c:v>10.460241</c:v>
                </c:pt>
                <c:pt idx="204">
                  <c:v>12.008893</c:v>
                </c:pt>
                <c:pt idx="205">
                  <c:v>17.070527</c:v>
                </c:pt>
                <c:pt idx="206">
                  <c:v>10.156715</c:v>
                </c:pt>
                <c:pt idx="207">
                  <c:v>6.98517</c:v>
                </c:pt>
                <c:pt idx="208">
                  <c:v>8.525426</c:v>
                </c:pt>
                <c:pt idx="209">
                  <c:v>10.746377</c:v>
                </c:pt>
                <c:pt idx="210">
                  <c:v>13.66566</c:v>
                </c:pt>
                <c:pt idx="211">
                  <c:v>20.119011</c:v>
                </c:pt>
                <c:pt idx="212">
                  <c:v>7.735792</c:v>
                </c:pt>
                <c:pt idx="213">
                  <c:v>11.002971</c:v>
                </c:pt>
                <c:pt idx="214">
                  <c:v>15.655815</c:v>
                </c:pt>
                <c:pt idx="215">
                  <c:v>9.750423</c:v>
                </c:pt>
                <c:pt idx="216">
                  <c:v>17.259956</c:v>
                </c:pt>
                <c:pt idx="217">
                  <c:v>14.589229</c:v>
                </c:pt>
                <c:pt idx="218">
                  <c:v>19.377091</c:v>
                </c:pt>
                <c:pt idx="219">
                  <c:v>6.269757</c:v>
                </c:pt>
                <c:pt idx="220">
                  <c:v>12.027395</c:v>
                </c:pt>
                <c:pt idx="221">
                  <c:v>7.886975</c:v>
                </c:pt>
                <c:pt idx="222">
                  <c:v>7.339903</c:v>
                </c:pt>
                <c:pt idx="223">
                  <c:v>9.271169</c:v>
                </c:pt>
                <c:pt idx="224">
                  <c:v>10.784535</c:v>
                </c:pt>
                <c:pt idx="225">
                  <c:v>10.79276</c:v>
                </c:pt>
                <c:pt idx="226">
                  <c:v>19.201566</c:v>
                </c:pt>
                <c:pt idx="227">
                  <c:v>12.447937</c:v>
                </c:pt>
                <c:pt idx="228">
                  <c:v>15.357271</c:v>
                </c:pt>
                <c:pt idx="229">
                  <c:v>15.722628</c:v>
                </c:pt>
                <c:pt idx="230">
                  <c:v>16.667509</c:v>
                </c:pt>
                <c:pt idx="231">
                  <c:v>11.180414</c:v>
                </c:pt>
                <c:pt idx="232">
                  <c:v>15.106731</c:v>
                </c:pt>
                <c:pt idx="233">
                  <c:v>15.106075</c:v>
                </c:pt>
                <c:pt idx="234">
                  <c:v>6.116627</c:v>
                </c:pt>
                <c:pt idx="235">
                  <c:v>9.140299000000001</c:v>
                </c:pt>
                <c:pt idx="236">
                  <c:v>15.027632</c:v>
                </c:pt>
                <c:pt idx="237">
                  <c:v>10.886682</c:v>
                </c:pt>
                <c:pt idx="238">
                  <c:v>14.520164</c:v>
                </c:pt>
                <c:pt idx="239">
                  <c:v>13.964239</c:v>
                </c:pt>
                <c:pt idx="240">
                  <c:v>15.937236</c:v>
                </c:pt>
                <c:pt idx="241">
                  <c:v>12.869092</c:v>
                </c:pt>
                <c:pt idx="242">
                  <c:v>10.205073</c:v>
                </c:pt>
                <c:pt idx="243">
                  <c:v>10.22382</c:v>
                </c:pt>
                <c:pt idx="244">
                  <c:v>9.987033</c:v>
                </c:pt>
                <c:pt idx="245">
                  <c:v>16.464177</c:v>
                </c:pt>
                <c:pt idx="246">
                  <c:v>10.114414</c:v>
                </c:pt>
                <c:pt idx="247">
                  <c:v>12.528142</c:v>
                </c:pt>
                <c:pt idx="248">
                  <c:v>16.417724</c:v>
                </c:pt>
                <c:pt idx="249">
                  <c:v>12.677419</c:v>
                </c:pt>
                <c:pt idx="250">
                  <c:v>14.958263</c:v>
                </c:pt>
                <c:pt idx="251">
                  <c:v>9.777528</c:v>
                </c:pt>
                <c:pt idx="252">
                  <c:v>8.231178999999999</c:v>
                </c:pt>
                <c:pt idx="253">
                  <c:v>12.468519</c:v>
                </c:pt>
                <c:pt idx="254">
                  <c:v>8.156141</c:v>
                </c:pt>
                <c:pt idx="255">
                  <c:v>11.035787</c:v>
                </c:pt>
                <c:pt idx="256">
                  <c:v>7.947487</c:v>
                </c:pt>
                <c:pt idx="257">
                  <c:v>15.818182</c:v>
                </c:pt>
                <c:pt idx="258">
                  <c:v>8.085257</c:v>
                </c:pt>
                <c:pt idx="259">
                  <c:v>8.89733</c:v>
                </c:pt>
                <c:pt idx="260">
                  <c:v>17.167244</c:v>
                </c:pt>
                <c:pt idx="261">
                  <c:v>11.319495</c:v>
                </c:pt>
                <c:pt idx="262">
                  <c:v>16.649384</c:v>
                </c:pt>
                <c:pt idx="263">
                  <c:v>10.008357</c:v>
                </c:pt>
                <c:pt idx="264">
                  <c:v>15.825702</c:v>
                </c:pt>
                <c:pt idx="265">
                  <c:v>15.782347</c:v>
                </c:pt>
                <c:pt idx="266">
                  <c:v>8.761998999999999</c:v>
                </c:pt>
                <c:pt idx="267">
                  <c:v>19.589871</c:v>
                </c:pt>
                <c:pt idx="268">
                  <c:v>14.71834</c:v>
                </c:pt>
                <c:pt idx="269">
                  <c:v>18.514169</c:v>
                </c:pt>
                <c:pt idx="270">
                  <c:v>13.744869</c:v>
                </c:pt>
                <c:pt idx="271">
                  <c:v>16.314625</c:v>
                </c:pt>
                <c:pt idx="272">
                  <c:v>8.635790999999999</c:v>
                </c:pt>
                <c:pt idx="273">
                  <c:v>6.692372</c:v>
                </c:pt>
                <c:pt idx="274">
                  <c:v>18.175626</c:v>
                </c:pt>
                <c:pt idx="275">
                  <c:v>10.571599</c:v>
                </c:pt>
                <c:pt idx="276">
                  <c:v>17.508031</c:v>
                </c:pt>
                <c:pt idx="277">
                  <c:v>12.219654</c:v>
                </c:pt>
                <c:pt idx="278">
                  <c:v>18.316942</c:v>
                </c:pt>
                <c:pt idx="279">
                  <c:v>12.778738</c:v>
                </c:pt>
                <c:pt idx="280">
                  <c:v>11.537193</c:v>
                </c:pt>
                <c:pt idx="281">
                  <c:v>11.374153</c:v>
                </c:pt>
                <c:pt idx="282">
                  <c:v>10.154553</c:v>
                </c:pt>
                <c:pt idx="283">
                  <c:v>15.678493</c:v>
                </c:pt>
                <c:pt idx="284">
                  <c:v>14.964366</c:v>
                </c:pt>
                <c:pt idx="285">
                  <c:v>10.630943</c:v>
                </c:pt>
                <c:pt idx="286">
                  <c:v>9.749599</c:v>
                </c:pt>
                <c:pt idx="287">
                  <c:v>10.052211</c:v>
                </c:pt>
                <c:pt idx="288">
                  <c:v>19.611303</c:v>
                </c:pt>
                <c:pt idx="289">
                  <c:v>17.726145</c:v>
                </c:pt>
                <c:pt idx="290">
                  <c:v>7.348288</c:v>
                </c:pt>
                <c:pt idx="291">
                  <c:v>11.787331</c:v>
                </c:pt>
                <c:pt idx="292">
                  <c:v>12.627605</c:v>
                </c:pt>
                <c:pt idx="293">
                  <c:v>17.353998</c:v>
                </c:pt>
                <c:pt idx="294">
                  <c:v>12.615719</c:v>
                </c:pt>
                <c:pt idx="295">
                  <c:v>15.981504</c:v>
                </c:pt>
                <c:pt idx="296">
                  <c:v>16.342169</c:v>
                </c:pt>
                <c:pt idx="297">
                  <c:v>11.056144</c:v>
                </c:pt>
                <c:pt idx="298">
                  <c:v>16.77614</c:v>
                </c:pt>
                <c:pt idx="299">
                  <c:v>124.728015</c:v>
                </c:pt>
                <c:pt idx="300">
                  <c:v>12.930465</c:v>
                </c:pt>
                <c:pt idx="301">
                  <c:v>12.450229</c:v>
                </c:pt>
                <c:pt idx="302">
                  <c:v>11.105574</c:v>
                </c:pt>
                <c:pt idx="303">
                  <c:v>12.892984</c:v>
                </c:pt>
                <c:pt idx="304">
                  <c:v>10.151715</c:v>
                </c:pt>
                <c:pt idx="305">
                  <c:v>13.43464</c:v>
                </c:pt>
                <c:pt idx="306">
                  <c:v>16.881105</c:v>
                </c:pt>
                <c:pt idx="307">
                  <c:v>11.662344</c:v>
                </c:pt>
                <c:pt idx="308">
                  <c:v>8.753005</c:v>
                </c:pt>
                <c:pt idx="309">
                  <c:v>9.771037</c:v>
                </c:pt>
                <c:pt idx="310">
                  <c:v>13.467645</c:v>
                </c:pt>
                <c:pt idx="311">
                  <c:v>10.083465</c:v>
                </c:pt>
                <c:pt idx="312">
                  <c:v>10.660367</c:v>
                </c:pt>
                <c:pt idx="313">
                  <c:v>9.113128</c:v>
                </c:pt>
                <c:pt idx="314">
                  <c:v>9.32281</c:v>
                </c:pt>
                <c:pt idx="315">
                  <c:v>17.04399</c:v>
                </c:pt>
                <c:pt idx="316">
                  <c:v>9.84511</c:v>
                </c:pt>
                <c:pt idx="317">
                  <c:v>15.507149</c:v>
                </c:pt>
                <c:pt idx="318">
                  <c:v>13.236195</c:v>
                </c:pt>
                <c:pt idx="319">
                  <c:v>14.905057</c:v>
                </c:pt>
                <c:pt idx="320">
                  <c:v>139.685955</c:v>
                </c:pt>
                <c:pt idx="321">
                  <c:v>10.174191</c:v>
                </c:pt>
                <c:pt idx="322">
                  <c:v>6.796098</c:v>
                </c:pt>
                <c:pt idx="323">
                  <c:v>12.170189</c:v>
                </c:pt>
                <c:pt idx="324">
                  <c:v>13.947269</c:v>
                </c:pt>
                <c:pt idx="325">
                  <c:v>6.004006</c:v>
                </c:pt>
                <c:pt idx="326">
                  <c:v>12.070835</c:v>
                </c:pt>
                <c:pt idx="327">
                  <c:v>9.974441000000001</c:v>
                </c:pt>
                <c:pt idx="328">
                  <c:v>8.516895999999999</c:v>
                </c:pt>
                <c:pt idx="329">
                  <c:v>15.515006</c:v>
                </c:pt>
                <c:pt idx="330">
                  <c:v>8.631605</c:v>
                </c:pt>
                <c:pt idx="331">
                  <c:v>14.234326</c:v>
                </c:pt>
                <c:pt idx="332">
                  <c:v>17.831498</c:v>
                </c:pt>
                <c:pt idx="333">
                  <c:v>9.247038</c:v>
                </c:pt>
                <c:pt idx="334">
                  <c:v>12.515025</c:v>
                </c:pt>
                <c:pt idx="335">
                  <c:v>11.415709</c:v>
                </c:pt>
                <c:pt idx="336">
                  <c:v>181.198762</c:v>
                </c:pt>
                <c:pt idx="337">
                  <c:v>18.965181</c:v>
                </c:pt>
                <c:pt idx="338">
                  <c:v>11.891807</c:v>
                </c:pt>
                <c:pt idx="339">
                  <c:v>18.165862</c:v>
                </c:pt>
                <c:pt idx="340">
                  <c:v>12.891554</c:v>
                </c:pt>
                <c:pt idx="341">
                  <c:v>9.626030999999999</c:v>
                </c:pt>
                <c:pt idx="342">
                  <c:v>14.364243</c:v>
                </c:pt>
                <c:pt idx="343">
                  <c:v>9.294069</c:v>
                </c:pt>
                <c:pt idx="344">
                  <c:v>9.043737999999999</c:v>
                </c:pt>
                <c:pt idx="345">
                  <c:v>11.581917</c:v>
                </c:pt>
                <c:pt idx="346">
                  <c:v>11.016646</c:v>
                </c:pt>
                <c:pt idx="347">
                  <c:v>16.571417</c:v>
                </c:pt>
                <c:pt idx="348">
                  <c:v>5.175087</c:v>
                </c:pt>
                <c:pt idx="349">
                  <c:v>10.662286</c:v>
                </c:pt>
                <c:pt idx="350">
                  <c:v>17.464929</c:v>
                </c:pt>
                <c:pt idx="351">
                  <c:v>13.124137</c:v>
                </c:pt>
                <c:pt idx="352">
                  <c:v>17.728243</c:v>
                </c:pt>
                <c:pt idx="353">
                  <c:v>12.459465</c:v>
                </c:pt>
                <c:pt idx="354">
                  <c:v>9.654961999999999</c:v>
                </c:pt>
                <c:pt idx="355">
                  <c:v>13.75363</c:v>
                </c:pt>
                <c:pt idx="356">
                  <c:v>16.67389</c:v>
                </c:pt>
                <c:pt idx="357">
                  <c:v>3.303272</c:v>
                </c:pt>
                <c:pt idx="358">
                  <c:v>17.69359</c:v>
                </c:pt>
                <c:pt idx="359">
                  <c:v>10.654282</c:v>
                </c:pt>
                <c:pt idx="360">
                  <c:v>12.777727</c:v>
                </c:pt>
                <c:pt idx="361">
                  <c:v>3.861584</c:v>
                </c:pt>
                <c:pt idx="362">
                  <c:v>15.410074</c:v>
                </c:pt>
                <c:pt idx="363">
                  <c:v>8.339513</c:v>
                </c:pt>
                <c:pt idx="364">
                  <c:v>12.648532</c:v>
                </c:pt>
                <c:pt idx="365">
                  <c:v>11.738449</c:v>
                </c:pt>
                <c:pt idx="366">
                  <c:v>8.408861999999999</c:v>
                </c:pt>
                <c:pt idx="367">
                  <c:v>14.540707</c:v>
                </c:pt>
                <c:pt idx="368">
                  <c:v>10.776164</c:v>
                </c:pt>
                <c:pt idx="369">
                  <c:v>15.913202</c:v>
                </c:pt>
                <c:pt idx="370">
                  <c:v>12.50558</c:v>
                </c:pt>
                <c:pt idx="371">
                  <c:v>15.00458</c:v>
                </c:pt>
                <c:pt idx="372">
                  <c:v>13.066451</c:v>
                </c:pt>
                <c:pt idx="373">
                  <c:v>13.914672</c:v>
                </c:pt>
                <c:pt idx="374">
                  <c:v>12.485217</c:v>
                </c:pt>
                <c:pt idx="375">
                  <c:v>17.20472</c:v>
                </c:pt>
                <c:pt idx="376">
                  <c:v>8.195421</c:v>
                </c:pt>
                <c:pt idx="377">
                  <c:v>11.363895</c:v>
                </c:pt>
                <c:pt idx="378">
                  <c:v>7.509457</c:v>
                </c:pt>
                <c:pt idx="379">
                  <c:v>7.18569</c:v>
                </c:pt>
                <c:pt idx="380">
                  <c:v>13.722399</c:v>
                </c:pt>
                <c:pt idx="381">
                  <c:v>16.556054</c:v>
                </c:pt>
                <c:pt idx="382">
                  <c:v>9.430177</c:v>
                </c:pt>
                <c:pt idx="383">
                  <c:v>9.983992000000001</c:v>
                </c:pt>
                <c:pt idx="384">
                  <c:v>10.443906</c:v>
                </c:pt>
                <c:pt idx="385">
                  <c:v>8.864132</c:v>
                </c:pt>
                <c:pt idx="386">
                  <c:v>8.052576</c:v>
                </c:pt>
                <c:pt idx="387">
                  <c:v>10.555977</c:v>
                </c:pt>
                <c:pt idx="388">
                  <c:v>13.756073</c:v>
                </c:pt>
                <c:pt idx="389">
                  <c:v>9.621009000000001</c:v>
                </c:pt>
                <c:pt idx="390">
                  <c:v>11.439821</c:v>
                </c:pt>
                <c:pt idx="391">
                  <c:v>15.729273</c:v>
                </c:pt>
                <c:pt idx="392">
                  <c:v>6.605566</c:v>
                </c:pt>
                <c:pt idx="393">
                  <c:v>13.379707</c:v>
                </c:pt>
                <c:pt idx="394">
                  <c:v>7.797492</c:v>
                </c:pt>
                <c:pt idx="395">
                  <c:v>17.094074</c:v>
                </c:pt>
                <c:pt idx="396">
                  <c:v>10.794965</c:v>
                </c:pt>
                <c:pt idx="397">
                  <c:v>18.223239</c:v>
                </c:pt>
                <c:pt idx="398">
                  <c:v>14.10861</c:v>
                </c:pt>
                <c:pt idx="399">
                  <c:v>18.156092</c:v>
                </c:pt>
                <c:pt idx="400">
                  <c:v>11.521131</c:v>
                </c:pt>
                <c:pt idx="401">
                  <c:v>9.258934</c:v>
                </c:pt>
                <c:pt idx="402">
                  <c:v>16.414014</c:v>
                </c:pt>
                <c:pt idx="403">
                  <c:v>7.408126</c:v>
                </c:pt>
                <c:pt idx="404">
                  <c:v>13.849994</c:v>
                </c:pt>
                <c:pt idx="405">
                  <c:v>11.066051</c:v>
                </c:pt>
                <c:pt idx="406">
                  <c:v>11.61842</c:v>
                </c:pt>
                <c:pt idx="407">
                  <c:v>14.849332</c:v>
                </c:pt>
                <c:pt idx="408">
                  <c:v>10.407841</c:v>
                </c:pt>
                <c:pt idx="409">
                  <c:v>11.925699</c:v>
                </c:pt>
                <c:pt idx="410">
                  <c:v>16.809848</c:v>
                </c:pt>
                <c:pt idx="411">
                  <c:v>19.176022</c:v>
                </c:pt>
                <c:pt idx="412">
                  <c:v>16.463631</c:v>
                </c:pt>
                <c:pt idx="413">
                  <c:v>12.130838</c:v>
                </c:pt>
                <c:pt idx="414">
                  <c:v>11.776455</c:v>
                </c:pt>
                <c:pt idx="415">
                  <c:v>12.47829</c:v>
                </c:pt>
                <c:pt idx="416">
                  <c:v>6.565005</c:v>
                </c:pt>
                <c:pt idx="417">
                  <c:v>18.617163</c:v>
                </c:pt>
                <c:pt idx="418">
                  <c:v>10.517315</c:v>
                </c:pt>
                <c:pt idx="419">
                  <c:v>13.716801</c:v>
                </c:pt>
                <c:pt idx="420">
                  <c:v>14.410296</c:v>
                </c:pt>
                <c:pt idx="421">
                  <c:v>23.856586</c:v>
                </c:pt>
                <c:pt idx="422">
                  <c:v>11.878565</c:v>
                </c:pt>
                <c:pt idx="423">
                  <c:v>9.986742</c:v>
                </c:pt>
                <c:pt idx="424">
                  <c:v>11.260706</c:v>
                </c:pt>
                <c:pt idx="425">
                  <c:v>10.028758</c:v>
                </c:pt>
                <c:pt idx="426">
                  <c:v>14.826885</c:v>
                </c:pt>
                <c:pt idx="427">
                  <c:v>13.895025</c:v>
                </c:pt>
                <c:pt idx="428">
                  <c:v>10.492202</c:v>
                </c:pt>
                <c:pt idx="429">
                  <c:v>11.669544</c:v>
                </c:pt>
                <c:pt idx="430">
                  <c:v>11.638812</c:v>
                </c:pt>
                <c:pt idx="431">
                  <c:v>11.970678</c:v>
                </c:pt>
                <c:pt idx="432">
                  <c:v>11.674664</c:v>
                </c:pt>
                <c:pt idx="433">
                  <c:v>16.833962</c:v>
                </c:pt>
                <c:pt idx="434">
                  <c:v>6.877162</c:v>
                </c:pt>
                <c:pt idx="435">
                  <c:v>4.44814</c:v>
                </c:pt>
                <c:pt idx="436">
                  <c:v>11.328284</c:v>
                </c:pt>
                <c:pt idx="437">
                  <c:v>11.881279</c:v>
                </c:pt>
                <c:pt idx="438">
                  <c:v>14.496673</c:v>
                </c:pt>
                <c:pt idx="439">
                  <c:v>18.900263</c:v>
                </c:pt>
                <c:pt idx="440">
                  <c:v>10.919416</c:v>
                </c:pt>
                <c:pt idx="441">
                  <c:v>13.554799</c:v>
                </c:pt>
                <c:pt idx="442">
                  <c:v>14.046081</c:v>
                </c:pt>
                <c:pt idx="443">
                  <c:v>17.27518</c:v>
                </c:pt>
                <c:pt idx="444">
                  <c:v>9.853119</c:v>
                </c:pt>
                <c:pt idx="445">
                  <c:v>16.993707</c:v>
                </c:pt>
                <c:pt idx="446">
                  <c:v>9.975821</c:v>
                </c:pt>
                <c:pt idx="447">
                  <c:v>16.103761</c:v>
                </c:pt>
                <c:pt idx="448">
                  <c:v>10.495439</c:v>
                </c:pt>
                <c:pt idx="449">
                  <c:v>9.87391</c:v>
                </c:pt>
                <c:pt idx="450">
                  <c:v>8.041454999999999</c:v>
                </c:pt>
                <c:pt idx="451">
                  <c:v>15.55033</c:v>
                </c:pt>
                <c:pt idx="452">
                  <c:v>16.034427</c:v>
                </c:pt>
                <c:pt idx="453">
                  <c:v>16.912393</c:v>
                </c:pt>
                <c:pt idx="454">
                  <c:v>12.78131</c:v>
                </c:pt>
                <c:pt idx="455">
                  <c:v>16.111022</c:v>
                </c:pt>
                <c:pt idx="456">
                  <c:v>18.13206</c:v>
                </c:pt>
                <c:pt idx="457">
                  <c:v>14.556298</c:v>
                </c:pt>
                <c:pt idx="458">
                  <c:v>10.652532</c:v>
                </c:pt>
                <c:pt idx="459">
                  <c:v>9.669388</c:v>
                </c:pt>
                <c:pt idx="460">
                  <c:v>11.785567</c:v>
                </c:pt>
                <c:pt idx="461">
                  <c:v>9.543119000000001</c:v>
                </c:pt>
                <c:pt idx="462">
                  <c:v>12.265881</c:v>
                </c:pt>
                <c:pt idx="463">
                  <c:v>16.134153</c:v>
                </c:pt>
                <c:pt idx="464">
                  <c:v>13.142344</c:v>
                </c:pt>
                <c:pt idx="465">
                  <c:v>13.503121</c:v>
                </c:pt>
                <c:pt idx="466">
                  <c:v>17.223289</c:v>
                </c:pt>
                <c:pt idx="467">
                  <c:v>9.020977999999999</c:v>
                </c:pt>
                <c:pt idx="468">
                  <c:v>13.826151</c:v>
                </c:pt>
                <c:pt idx="469">
                  <c:v>11.40723</c:v>
                </c:pt>
                <c:pt idx="470">
                  <c:v>10.71536</c:v>
                </c:pt>
                <c:pt idx="471">
                  <c:v>11.486628</c:v>
                </c:pt>
                <c:pt idx="472">
                  <c:v>10.528775</c:v>
                </c:pt>
                <c:pt idx="473">
                  <c:v>10.789677</c:v>
                </c:pt>
                <c:pt idx="474">
                  <c:v>10.790211</c:v>
                </c:pt>
                <c:pt idx="475">
                  <c:v>6.720739</c:v>
                </c:pt>
                <c:pt idx="476">
                  <c:v>8.736179999999999</c:v>
                </c:pt>
                <c:pt idx="477">
                  <c:v>21.730524</c:v>
                </c:pt>
                <c:pt idx="478">
                  <c:v>13.756096</c:v>
                </c:pt>
                <c:pt idx="479">
                  <c:v>12.840931</c:v>
                </c:pt>
                <c:pt idx="480">
                  <c:v>9.626735</c:v>
                </c:pt>
                <c:pt idx="481">
                  <c:v>11.686893</c:v>
                </c:pt>
                <c:pt idx="482">
                  <c:v>12.988474</c:v>
                </c:pt>
                <c:pt idx="483">
                  <c:v>17.401338</c:v>
                </c:pt>
                <c:pt idx="484">
                  <c:v>7.627442</c:v>
                </c:pt>
                <c:pt idx="485">
                  <c:v>14.511996</c:v>
                </c:pt>
                <c:pt idx="486">
                  <c:v>19.736264</c:v>
                </c:pt>
                <c:pt idx="487">
                  <c:v>5.981491</c:v>
                </c:pt>
                <c:pt idx="488">
                  <c:v>10.775281</c:v>
                </c:pt>
                <c:pt idx="489">
                  <c:v>7.673691</c:v>
                </c:pt>
                <c:pt idx="490">
                  <c:v>11.912897</c:v>
                </c:pt>
                <c:pt idx="491">
                  <c:v>12.135793</c:v>
                </c:pt>
                <c:pt idx="492">
                  <c:v>7.640087</c:v>
                </c:pt>
                <c:pt idx="493">
                  <c:v>12.079458</c:v>
                </c:pt>
                <c:pt idx="494">
                  <c:v>10.266139</c:v>
                </c:pt>
                <c:pt idx="495">
                  <c:v>9.522449999999999</c:v>
                </c:pt>
                <c:pt idx="496">
                  <c:v>8.69411</c:v>
                </c:pt>
                <c:pt idx="497">
                  <c:v>13.725123</c:v>
                </c:pt>
                <c:pt idx="498">
                  <c:v>7.879693</c:v>
                </c:pt>
                <c:pt idx="499">
                  <c:v>11.090368</c:v>
                </c:pt>
                <c:pt idx="500">
                  <c:v>12.495899</c:v>
                </c:pt>
                <c:pt idx="501">
                  <c:v>10.427987</c:v>
                </c:pt>
                <c:pt idx="502">
                  <c:v>15.09772</c:v>
                </c:pt>
                <c:pt idx="503">
                  <c:v>18.061056</c:v>
                </c:pt>
                <c:pt idx="504">
                  <c:v>6.977813</c:v>
                </c:pt>
                <c:pt idx="505">
                  <c:v>11.796848</c:v>
                </c:pt>
                <c:pt idx="506">
                  <c:v>14.48701</c:v>
                </c:pt>
                <c:pt idx="507">
                  <c:v>12.321563</c:v>
                </c:pt>
                <c:pt idx="508">
                  <c:v>11.170438</c:v>
                </c:pt>
                <c:pt idx="509">
                  <c:v>13.310825</c:v>
                </c:pt>
                <c:pt idx="510">
                  <c:v>20.168987</c:v>
                </c:pt>
                <c:pt idx="511">
                  <c:v>10.663381</c:v>
                </c:pt>
                <c:pt idx="512">
                  <c:v>13.797761</c:v>
                </c:pt>
                <c:pt idx="513">
                  <c:v>15.474956</c:v>
                </c:pt>
                <c:pt idx="514">
                  <c:v>12.531351</c:v>
                </c:pt>
                <c:pt idx="515">
                  <c:v>9.71214</c:v>
                </c:pt>
                <c:pt idx="516">
                  <c:v>8.726906</c:v>
                </c:pt>
                <c:pt idx="517">
                  <c:v>9.366736</c:v>
                </c:pt>
                <c:pt idx="518">
                  <c:v>13.138915</c:v>
                </c:pt>
                <c:pt idx="519">
                  <c:v>12.13615</c:v>
                </c:pt>
                <c:pt idx="520">
                  <c:v>8.400795</c:v>
                </c:pt>
                <c:pt idx="521">
                  <c:v>9.62636</c:v>
                </c:pt>
                <c:pt idx="522">
                  <c:v>10.535918</c:v>
                </c:pt>
                <c:pt idx="523">
                  <c:v>15.308737</c:v>
                </c:pt>
                <c:pt idx="524">
                  <c:v>10.482886</c:v>
                </c:pt>
                <c:pt idx="525">
                  <c:v>12.576021</c:v>
                </c:pt>
                <c:pt idx="526">
                  <c:v>15.244271</c:v>
                </c:pt>
                <c:pt idx="527">
                  <c:v>9.962913</c:v>
                </c:pt>
                <c:pt idx="528">
                  <c:v>8.354016</c:v>
                </c:pt>
                <c:pt idx="529">
                  <c:v>12.621737</c:v>
                </c:pt>
                <c:pt idx="530">
                  <c:v>12.203276</c:v>
                </c:pt>
                <c:pt idx="531">
                  <c:v>15.283298</c:v>
                </c:pt>
                <c:pt idx="532">
                  <c:v>9.657875000000001</c:v>
                </c:pt>
                <c:pt idx="533">
                  <c:v>10.679717</c:v>
                </c:pt>
                <c:pt idx="534">
                  <c:v>11.472698</c:v>
                </c:pt>
                <c:pt idx="535">
                  <c:v>5.254021</c:v>
                </c:pt>
                <c:pt idx="536">
                  <c:v>12.725145</c:v>
                </c:pt>
                <c:pt idx="537">
                  <c:v>14.802432</c:v>
                </c:pt>
                <c:pt idx="538">
                  <c:v>11.957934</c:v>
                </c:pt>
                <c:pt idx="539">
                  <c:v>8.231662999999999</c:v>
                </c:pt>
                <c:pt idx="540">
                  <c:v>13.145315</c:v>
                </c:pt>
                <c:pt idx="541">
                  <c:v>10.001036</c:v>
                </c:pt>
                <c:pt idx="542">
                  <c:v>16.427115</c:v>
                </c:pt>
                <c:pt idx="543">
                  <c:v>11.248243</c:v>
                </c:pt>
                <c:pt idx="544">
                  <c:v>15.454129</c:v>
                </c:pt>
                <c:pt idx="545">
                  <c:v>20.298478</c:v>
                </c:pt>
                <c:pt idx="546">
                  <c:v>8.644449</c:v>
                </c:pt>
                <c:pt idx="547">
                  <c:v>20.649464</c:v>
                </c:pt>
                <c:pt idx="548">
                  <c:v>14.339192</c:v>
                </c:pt>
                <c:pt idx="549">
                  <c:v>12.261758</c:v>
                </c:pt>
                <c:pt idx="550">
                  <c:v>15.186432</c:v>
                </c:pt>
                <c:pt idx="551">
                  <c:v>10.513943</c:v>
                </c:pt>
                <c:pt idx="552">
                  <c:v>10.291629</c:v>
                </c:pt>
                <c:pt idx="553">
                  <c:v>13.825741</c:v>
                </c:pt>
                <c:pt idx="554">
                  <c:v>17.854886</c:v>
                </c:pt>
                <c:pt idx="555">
                  <c:v>10.973811</c:v>
                </c:pt>
                <c:pt idx="556">
                  <c:v>10.650622</c:v>
                </c:pt>
                <c:pt idx="557">
                  <c:v>13.745122</c:v>
                </c:pt>
                <c:pt idx="558">
                  <c:v>3.264072</c:v>
                </c:pt>
                <c:pt idx="559">
                  <c:v>15.826178</c:v>
                </c:pt>
                <c:pt idx="560">
                  <c:v>9.873480000000001</c:v>
                </c:pt>
                <c:pt idx="561">
                  <c:v>8.603009999999999</c:v>
                </c:pt>
                <c:pt idx="562">
                  <c:v>13.282309</c:v>
                </c:pt>
                <c:pt idx="563">
                  <c:v>10.413598</c:v>
                </c:pt>
                <c:pt idx="564">
                  <c:v>16.987713</c:v>
                </c:pt>
                <c:pt idx="565">
                  <c:v>9.874533</c:v>
                </c:pt>
                <c:pt idx="566">
                  <c:v>13.235642</c:v>
                </c:pt>
                <c:pt idx="567">
                  <c:v>19.786896</c:v>
                </c:pt>
                <c:pt idx="568">
                  <c:v>11.020952</c:v>
                </c:pt>
                <c:pt idx="569">
                  <c:v>7.87146</c:v>
                </c:pt>
                <c:pt idx="570">
                  <c:v>12.066414</c:v>
                </c:pt>
                <c:pt idx="571">
                  <c:v>11.342693</c:v>
                </c:pt>
                <c:pt idx="572">
                  <c:v>10.272286</c:v>
                </c:pt>
                <c:pt idx="573">
                  <c:v>10.003039</c:v>
                </c:pt>
                <c:pt idx="574">
                  <c:v>11.23303</c:v>
                </c:pt>
                <c:pt idx="575">
                  <c:v>19.563759</c:v>
                </c:pt>
                <c:pt idx="576">
                  <c:v>8.770951999999999</c:v>
                </c:pt>
                <c:pt idx="577">
                  <c:v>20.690519</c:v>
                </c:pt>
                <c:pt idx="578">
                  <c:v>8.168074000000001</c:v>
                </c:pt>
                <c:pt idx="579">
                  <c:v>23.857639</c:v>
                </c:pt>
                <c:pt idx="580">
                  <c:v>9.275257</c:v>
                </c:pt>
                <c:pt idx="581">
                  <c:v>8.693808000000001</c:v>
                </c:pt>
                <c:pt idx="582">
                  <c:v>9.138199</c:v>
                </c:pt>
                <c:pt idx="583">
                  <c:v>11.055677</c:v>
                </c:pt>
                <c:pt idx="584">
                  <c:v>10.500725</c:v>
                </c:pt>
                <c:pt idx="585">
                  <c:v>10.582569</c:v>
                </c:pt>
                <c:pt idx="586">
                  <c:v>10.52701</c:v>
                </c:pt>
                <c:pt idx="587">
                  <c:v>8.787376999999999</c:v>
                </c:pt>
                <c:pt idx="588">
                  <c:v>17.562823</c:v>
                </c:pt>
                <c:pt idx="589">
                  <c:v>8.789755</c:v>
                </c:pt>
                <c:pt idx="590">
                  <c:v>10.540799</c:v>
                </c:pt>
                <c:pt idx="591">
                  <c:v>10.527603</c:v>
                </c:pt>
                <c:pt idx="592">
                  <c:v>15.740349</c:v>
                </c:pt>
                <c:pt idx="593">
                  <c:v>13.621819</c:v>
                </c:pt>
                <c:pt idx="594">
                  <c:v>16.307354</c:v>
                </c:pt>
                <c:pt idx="595">
                  <c:v>21.740875</c:v>
                </c:pt>
                <c:pt idx="596">
                  <c:v>14.003788</c:v>
                </c:pt>
                <c:pt idx="597">
                  <c:v>18.031548</c:v>
                </c:pt>
                <c:pt idx="598">
                  <c:v>16.354499</c:v>
                </c:pt>
                <c:pt idx="599">
                  <c:v>15.674394</c:v>
                </c:pt>
                <c:pt idx="600">
                  <c:v>15.318233</c:v>
                </c:pt>
                <c:pt idx="601">
                  <c:v>9.687294</c:v>
                </c:pt>
                <c:pt idx="602">
                  <c:v>16.014053</c:v>
                </c:pt>
                <c:pt idx="603">
                  <c:v>13.024274</c:v>
                </c:pt>
                <c:pt idx="604">
                  <c:v>10.165661</c:v>
                </c:pt>
                <c:pt idx="605">
                  <c:v>11.730885</c:v>
                </c:pt>
                <c:pt idx="606">
                  <c:v>14.294937</c:v>
                </c:pt>
                <c:pt idx="607">
                  <c:v>21.23524</c:v>
                </c:pt>
                <c:pt idx="608">
                  <c:v>12.208885</c:v>
                </c:pt>
                <c:pt idx="609">
                  <c:v>11.873009</c:v>
                </c:pt>
                <c:pt idx="610">
                  <c:v>9.925787</c:v>
                </c:pt>
                <c:pt idx="611">
                  <c:v>16.563696</c:v>
                </c:pt>
                <c:pt idx="612">
                  <c:v>15.04203</c:v>
                </c:pt>
                <c:pt idx="613">
                  <c:v>9.091533</c:v>
                </c:pt>
                <c:pt idx="614">
                  <c:v>10.301348</c:v>
                </c:pt>
                <c:pt idx="615">
                  <c:v>17.423526</c:v>
                </c:pt>
                <c:pt idx="616">
                  <c:v>9.038491</c:v>
                </c:pt>
                <c:pt idx="617">
                  <c:v>14.215287</c:v>
                </c:pt>
                <c:pt idx="618">
                  <c:v>9.992430000000001</c:v>
                </c:pt>
                <c:pt idx="619">
                  <c:v>22.195887</c:v>
                </c:pt>
                <c:pt idx="620">
                  <c:v>13.062964</c:v>
                </c:pt>
                <c:pt idx="621">
                  <c:v>8.34492</c:v>
                </c:pt>
                <c:pt idx="622">
                  <c:v>8.091466</c:v>
                </c:pt>
                <c:pt idx="623">
                  <c:v>12.392593</c:v>
                </c:pt>
                <c:pt idx="624">
                  <c:v>12.373739</c:v>
                </c:pt>
                <c:pt idx="625">
                  <c:v>8.538474000000001</c:v>
                </c:pt>
                <c:pt idx="626">
                  <c:v>12.40228</c:v>
                </c:pt>
                <c:pt idx="627">
                  <c:v>9.049754999999999</c:v>
                </c:pt>
                <c:pt idx="628">
                  <c:v>6.075632</c:v>
                </c:pt>
                <c:pt idx="629">
                  <c:v>11.637723</c:v>
                </c:pt>
                <c:pt idx="630">
                  <c:v>14.36431</c:v>
                </c:pt>
                <c:pt idx="631">
                  <c:v>17.892493</c:v>
                </c:pt>
                <c:pt idx="632">
                  <c:v>17.588418</c:v>
                </c:pt>
                <c:pt idx="633">
                  <c:v>9.385888</c:v>
                </c:pt>
                <c:pt idx="634">
                  <c:v>12.314442</c:v>
                </c:pt>
                <c:pt idx="635">
                  <c:v>16.737314</c:v>
                </c:pt>
                <c:pt idx="636">
                  <c:v>13.876057</c:v>
                </c:pt>
                <c:pt idx="637">
                  <c:v>2.733721</c:v>
                </c:pt>
                <c:pt idx="638">
                  <c:v>7.773413</c:v>
                </c:pt>
                <c:pt idx="639">
                  <c:v>14.899546</c:v>
                </c:pt>
                <c:pt idx="640">
                  <c:v>11.575043</c:v>
                </c:pt>
                <c:pt idx="641">
                  <c:v>17.862607</c:v>
                </c:pt>
                <c:pt idx="642">
                  <c:v>17.83787</c:v>
                </c:pt>
                <c:pt idx="643">
                  <c:v>13.636804</c:v>
                </c:pt>
                <c:pt idx="644">
                  <c:v>12.085226</c:v>
                </c:pt>
                <c:pt idx="645">
                  <c:v>10.880843</c:v>
                </c:pt>
                <c:pt idx="646">
                  <c:v>12.376237</c:v>
                </c:pt>
                <c:pt idx="647">
                  <c:v>10.268871</c:v>
                </c:pt>
                <c:pt idx="648">
                  <c:v>12.163944</c:v>
                </c:pt>
                <c:pt idx="649">
                  <c:v>16.867223</c:v>
                </c:pt>
                <c:pt idx="650">
                  <c:v>13.661932</c:v>
                </c:pt>
                <c:pt idx="651">
                  <c:v>6.345835</c:v>
                </c:pt>
                <c:pt idx="652">
                  <c:v>4.333453</c:v>
                </c:pt>
                <c:pt idx="653">
                  <c:v>12.04866</c:v>
                </c:pt>
                <c:pt idx="654">
                  <c:v>9.220677</c:v>
                </c:pt>
                <c:pt idx="655">
                  <c:v>5.399032</c:v>
                </c:pt>
                <c:pt idx="656">
                  <c:v>12.979024</c:v>
                </c:pt>
                <c:pt idx="657">
                  <c:v>17.994163</c:v>
                </c:pt>
                <c:pt idx="658">
                  <c:v>20.552451</c:v>
                </c:pt>
                <c:pt idx="659">
                  <c:v>12.875507</c:v>
                </c:pt>
                <c:pt idx="660">
                  <c:v>9.044098999999999</c:v>
                </c:pt>
                <c:pt idx="661">
                  <c:v>10.454329</c:v>
                </c:pt>
                <c:pt idx="662">
                  <c:v>12.400308</c:v>
                </c:pt>
                <c:pt idx="663">
                  <c:v>14.960633</c:v>
                </c:pt>
                <c:pt idx="664">
                  <c:v>13.811406</c:v>
                </c:pt>
                <c:pt idx="665">
                  <c:v>16.679467</c:v>
                </c:pt>
                <c:pt idx="666">
                  <c:v>11.835859</c:v>
                </c:pt>
                <c:pt idx="667">
                  <c:v>16.297378</c:v>
                </c:pt>
                <c:pt idx="668">
                  <c:v>7.995126</c:v>
                </c:pt>
                <c:pt idx="669">
                  <c:v>11.053497</c:v>
                </c:pt>
                <c:pt idx="670">
                  <c:v>7.253364</c:v>
                </c:pt>
                <c:pt idx="671">
                  <c:v>16.705681</c:v>
                </c:pt>
                <c:pt idx="672">
                  <c:v>10.249309</c:v>
                </c:pt>
                <c:pt idx="673">
                  <c:v>8.343055</c:v>
                </c:pt>
                <c:pt idx="674">
                  <c:v>10.324106</c:v>
                </c:pt>
                <c:pt idx="675">
                  <c:v>17.538554</c:v>
                </c:pt>
                <c:pt idx="676">
                  <c:v>10.244759</c:v>
                </c:pt>
                <c:pt idx="677">
                  <c:v>15.516405</c:v>
                </c:pt>
                <c:pt idx="678">
                  <c:v>7.62137</c:v>
                </c:pt>
                <c:pt idx="679">
                  <c:v>15.632204</c:v>
                </c:pt>
                <c:pt idx="680">
                  <c:v>12.351076</c:v>
                </c:pt>
                <c:pt idx="681">
                  <c:v>8.478686</c:v>
                </c:pt>
                <c:pt idx="682">
                  <c:v>8.052614999999999</c:v>
                </c:pt>
                <c:pt idx="683">
                  <c:v>6.066518</c:v>
                </c:pt>
                <c:pt idx="684">
                  <c:v>12.98376</c:v>
                </c:pt>
                <c:pt idx="685">
                  <c:v>9.505001999999999</c:v>
                </c:pt>
                <c:pt idx="686">
                  <c:v>15.471046</c:v>
                </c:pt>
                <c:pt idx="687">
                  <c:v>6.681404</c:v>
                </c:pt>
                <c:pt idx="688">
                  <c:v>11.936377</c:v>
                </c:pt>
                <c:pt idx="689">
                  <c:v>8.949797</c:v>
                </c:pt>
                <c:pt idx="690">
                  <c:v>13.457883</c:v>
                </c:pt>
                <c:pt idx="691">
                  <c:v>9.803855</c:v>
                </c:pt>
                <c:pt idx="692">
                  <c:v>11.040587</c:v>
                </c:pt>
                <c:pt idx="693">
                  <c:v>8.633604999999999</c:v>
                </c:pt>
                <c:pt idx="694">
                  <c:v>9.183356</c:v>
                </c:pt>
                <c:pt idx="695">
                  <c:v>10.879407</c:v>
                </c:pt>
                <c:pt idx="696">
                  <c:v>12.050115</c:v>
                </c:pt>
                <c:pt idx="697">
                  <c:v>18.116218</c:v>
                </c:pt>
                <c:pt idx="698">
                  <c:v>12.463547</c:v>
                </c:pt>
                <c:pt idx="699">
                  <c:v>10.263996</c:v>
                </c:pt>
                <c:pt idx="700">
                  <c:v>15.879103</c:v>
                </c:pt>
                <c:pt idx="701">
                  <c:v>9.997377999999999</c:v>
                </c:pt>
                <c:pt idx="702">
                  <c:v>12.177203</c:v>
                </c:pt>
                <c:pt idx="703">
                  <c:v>12.490959</c:v>
                </c:pt>
                <c:pt idx="704">
                  <c:v>13.553757</c:v>
                </c:pt>
                <c:pt idx="705">
                  <c:v>17.255848</c:v>
                </c:pt>
                <c:pt idx="706">
                  <c:v>8.148224000000001</c:v>
                </c:pt>
                <c:pt idx="707">
                  <c:v>7.066889</c:v>
                </c:pt>
                <c:pt idx="708">
                  <c:v>15.711768</c:v>
                </c:pt>
                <c:pt idx="709">
                  <c:v>14.806681</c:v>
                </c:pt>
                <c:pt idx="710">
                  <c:v>7.057521</c:v>
                </c:pt>
                <c:pt idx="711">
                  <c:v>15.582936</c:v>
                </c:pt>
                <c:pt idx="712">
                  <c:v>12.113778</c:v>
                </c:pt>
                <c:pt idx="713">
                  <c:v>13.452073</c:v>
                </c:pt>
                <c:pt idx="714">
                  <c:v>17.742745</c:v>
                </c:pt>
                <c:pt idx="715">
                  <c:v>11.588926</c:v>
                </c:pt>
                <c:pt idx="716">
                  <c:v>9.674538999999999</c:v>
                </c:pt>
                <c:pt idx="717">
                  <c:v>15.622893</c:v>
                </c:pt>
                <c:pt idx="718">
                  <c:v>17.992564</c:v>
                </c:pt>
                <c:pt idx="719">
                  <c:v>18.300291</c:v>
                </c:pt>
                <c:pt idx="720">
                  <c:v>8.930918</c:v>
                </c:pt>
                <c:pt idx="721">
                  <c:v>9.839051</c:v>
                </c:pt>
                <c:pt idx="722">
                  <c:v>17.502499</c:v>
                </c:pt>
                <c:pt idx="723">
                  <c:v>15.590951</c:v>
                </c:pt>
                <c:pt idx="724">
                  <c:v>8.927878</c:v>
                </c:pt>
                <c:pt idx="725">
                  <c:v>6.031382</c:v>
                </c:pt>
                <c:pt idx="726">
                  <c:v>17.762272</c:v>
                </c:pt>
                <c:pt idx="727">
                  <c:v>18.554203</c:v>
                </c:pt>
                <c:pt idx="728">
                  <c:v>4.545279</c:v>
                </c:pt>
                <c:pt idx="729">
                  <c:v>12.114731</c:v>
                </c:pt>
                <c:pt idx="730">
                  <c:v>11.732072</c:v>
                </c:pt>
                <c:pt idx="731">
                  <c:v>14.681411</c:v>
                </c:pt>
                <c:pt idx="732">
                  <c:v>10.790806</c:v>
                </c:pt>
                <c:pt idx="733">
                  <c:v>12.058377</c:v>
                </c:pt>
                <c:pt idx="734">
                  <c:v>12.450067</c:v>
                </c:pt>
                <c:pt idx="735">
                  <c:v>8.565578</c:v>
                </c:pt>
                <c:pt idx="736">
                  <c:v>11.865252</c:v>
                </c:pt>
                <c:pt idx="737">
                  <c:v>12.710344</c:v>
                </c:pt>
                <c:pt idx="738">
                  <c:v>4.856521</c:v>
                </c:pt>
                <c:pt idx="739">
                  <c:v>18.514415</c:v>
                </c:pt>
                <c:pt idx="740">
                  <c:v>11.807983</c:v>
                </c:pt>
                <c:pt idx="741">
                  <c:v>14.011975</c:v>
                </c:pt>
                <c:pt idx="742">
                  <c:v>19.918059</c:v>
                </c:pt>
                <c:pt idx="743">
                  <c:v>9.073743</c:v>
                </c:pt>
                <c:pt idx="744">
                  <c:v>10.412338</c:v>
                </c:pt>
                <c:pt idx="745">
                  <c:v>13.159141</c:v>
                </c:pt>
                <c:pt idx="746">
                  <c:v>8.715035</c:v>
                </c:pt>
                <c:pt idx="747">
                  <c:v>9.661994</c:v>
                </c:pt>
                <c:pt idx="748">
                  <c:v>16.64663</c:v>
                </c:pt>
                <c:pt idx="749">
                  <c:v>9.855897000000001</c:v>
                </c:pt>
                <c:pt idx="750">
                  <c:v>10.395276</c:v>
                </c:pt>
                <c:pt idx="751">
                  <c:v>16.271233</c:v>
                </c:pt>
                <c:pt idx="752">
                  <c:v>10.563133</c:v>
                </c:pt>
                <c:pt idx="753">
                  <c:v>15.522061</c:v>
                </c:pt>
                <c:pt idx="754">
                  <c:v>10.475616</c:v>
                </c:pt>
                <c:pt idx="755">
                  <c:v>13.210325</c:v>
                </c:pt>
                <c:pt idx="756">
                  <c:v>10.419231</c:v>
                </c:pt>
                <c:pt idx="757">
                  <c:v>9.434977</c:v>
                </c:pt>
                <c:pt idx="758">
                  <c:v>11.622091</c:v>
                </c:pt>
                <c:pt idx="759">
                  <c:v>13.066787</c:v>
                </c:pt>
                <c:pt idx="760">
                  <c:v>12.68236</c:v>
                </c:pt>
                <c:pt idx="761">
                  <c:v>10.085503</c:v>
                </c:pt>
                <c:pt idx="762">
                  <c:v>8.790374999999999</c:v>
                </c:pt>
                <c:pt idx="763">
                  <c:v>11.881118</c:v>
                </c:pt>
                <c:pt idx="764">
                  <c:v>10.182988</c:v>
                </c:pt>
                <c:pt idx="765">
                  <c:v>17.426373</c:v>
                </c:pt>
                <c:pt idx="766">
                  <c:v>5.983909</c:v>
                </c:pt>
                <c:pt idx="767">
                  <c:v>9.494443</c:v>
                </c:pt>
                <c:pt idx="768">
                  <c:v>7.759559</c:v>
                </c:pt>
                <c:pt idx="769">
                  <c:v>8.891786</c:v>
                </c:pt>
                <c:pt idx="770">
                  <c:v>19.20198</c:v>
                </c:pt>
                <c:pt idx="771">
                  <c:v>9.843655999999999</c:v>
                </c:pt>
                <c:pt idx="772">
                  <c:v>19.974336</c:v>
                </c:pt>
                <c:pt idx="773">
                  <c:v>18.758671</c:v>
                </c:pt>
                <c:pt idx="774">
                  <c:v>12.647623</c:v>
                </c:pt>
                <c:pt idx="775">
                  <c:v>13.727231</c:v>
                </c:pt>
                <c:pt idx="776">
                  <c:v>12.928841</c:v>
                </c:pt>
                <c:pt idx="777">
                  <c:v>11.9063</c:v>
                </c:pt>
                <c:pt idx="778">
                  <c:v>4.709</c:v>
                </c:pt>
                <c:pt idx="779">
                  <c:v>10.945246</c:v>
                </c:pt>
                <c:pt idx="780">
                  <c:v>14.730166</c:v>
                </c:pt>
                <c:pt idx="781">
                  <c:v>10.083788</c:v>
                </c:pt>
                <c:pt idx="782">
                  <c:v>4.011867</c:v>
                </c:pt>
                <c:pt idx="783">
                  <c:v>10.469144</c:v>
                </c:pt>
                <c:pt idx="784">
                  <c:v>9.744851000000001</c:v>
                </c:pt>
                <c:pt idx="785">
                  <c:v>16.918825</c:v>
                </c:pt>
                <c:pt idx="786">
                  <c:v>12.292858</c:v>
                </c:pt>
                <c:pt idx="787">
                  <c:v>8.313713999999999</c:v>
                </c:pt>
                <c:pt idx="788">
                  <c:v>13.565584</c:v>
                </c:pt>
                <c:pt idx="789">
                  <c:v>14.164352</c:v>
                </c:pt>
                <c:pt idx="790">
                  <c:v>13.288968</c:v>
                </c:pt>
                <c:pt idx="791">
                  <c:v>12.441672</c:v>
                </c:pt>
                <c:pt idx="792">
                  <c:v>17.218362</c:v>
                </c:pt>
                <c:pt idx="793">
                  <c:v>9.480741</c:v>
                </c:pt>
                <c:pt idx="794">
                  <c:v>9.202899</c:v>
                </c:pt>
                <c:pt idx="795">
                  <c:v>13.246519</c:v>
                </c:pt>
                <c:pt idx="796">
                  <c:v>14.617153</c:v>
                </c:pt>
                <c:pt idx="797">
                  <c:v>12.74839</c:v>
                </c:pt>
                <c:pt idx="798">
                  <c:v>14.253683</c:v>
                </c:pt>
                <c:pt idx="799">
                  <c:v>13.692226</c:v>
                </c:pt>
                <c:pt idx="800">
                  <c:v>9.415051999999999</c:v>
                </c:pt>
                <c:pt idx="801">
                  <c:v>12.23276</c:v>
                </c:pt>
                <c:pt idx="802">
                  <c:v>10.912537</c:v>
                </c:pt>
                <c:pt idx="803">
                  <c:v>11.959615</c:v>
                </c:pt>
                <c:pt idx="804">
                  <c:v>18.072341</c:v>
                </c:pt>
                <c:pt idx="805">
                  <c:v>9.401512</c:v>
                </c:pt>
                <c:pt idx="806">
                  <c:v>11.358778</c:v>
                </c:pt>
                <c:pt idx="807">
                  <c:v>10.306814</c:v>
                </c:pt>
                <c:pt idx="808">
                  <c:v>12.695559</c:v>
                </c:pt>
                <c:pt idx="809">
                  <c:v>13.286702</c:v>
                </c:pt>
                <c:pt idx="810">
                  <c:v>13.134265</c:v>
                </c:pt>
                <c:pt idx="811">
                  <c:v>18.492896</c:v>
                </c:pt>
                <c:pt idx="812">
                  <c:v>7.88884</c:v>
                </c:pt>
                <c:pt idx="813">
                  <c:v>13.999071</c:v>
                </c:pt>
                <c:pt idx="814">
                  <c:v>13.319201</c:v>
                </c:pt>
                <c:pt idx="815">
                  <c:v>8.359441</c:v>
                </c:pt>
                <c:pt idx="816">
                  <c:v>13.078091</c:v>
                </c:pt>
                <c:pt idx="817">
                  <c:v>9.920495000000001</c:v>
                </c:pt>
                <c:pt idx="818">
                  <c:v>7.241107</c:v>
                </c:pt>
                <c:pt idx="819">
                  <c:v>15.080835</c:v>
                </c:pt>
                <c:pt idx="820">
                  <c:v>12.895936</c:v>
                </c:pt>
                <c:pt idx="821">
                  <c:v>11.662013</c:v>
                </c:pt>
                <c:pt idx="822">
                  <c:v>16.515755</c:v>
                </c:pt>
                <c:pt idx="823">
                  <c:v>10.85795</c:v>
                </c:pt>
                <c:pt idx="824">
                  <c:v>8.053608000000001</c:v>
                </c:pt>
                <c:pt idx="825">
                  <c:v>17.717663</c:v>
                </c:pt>
                <c:pt idx="826">
                  <c:v>16.895585</c:v>
                </c:pt>
                <c:pt idx="827">
                  <c:v>11.562126</c:v>
                </c:pt>
                <c:pt idx="828">
                  <c:v>11.158227</c:v>
                </c:pt>
                <c:pt idx="829">
                  <c:v>17.26947</c:v>
                </c:pt>
                <c:pt idx="830">
                  <c:v>13.254568</c:v>
                </c:pt>
                <c:pt idx="831">
                  <c:v>11.721501</c:v>
                </c:pt>
                <c:pt idx="832">
                  <c:v>10.065309</c:v>
                </c:pt>
                <c:pt idx="833">
                  <c:v>9.957117999999999</c:v>
                </c:pt>
                <c:pt idx="834">
                  <c:v>8.382977</c:v>
                </c:pt>
                <c:pt idx="835">
                  <c:v>7.454537</c:v>
                </c:pt>
                <c:pt idx="836">
                  <c:v>16.909111</c:v>
                </c:pt>
                <c:pt idx="837">
                  <c:v>8.455634999999999</c:v>
                </c:pt>
                <c:pt idx="838">
                  <c:v>11.809538</c:v>
                </c:pt>
                <c:pt idx="839">
                  <c:v>14.646393</c:v>
                </c:pt>
                <c:pt idx="840">
                  <c:v>12.491686</c:v>
                </c:pt>
                <c:pt idx="841">
                  <c:v>11.3373</c:v>
                </c:pt>
                <c:pt idx="842">
                  <c:v>8.659181999999999</c:v>
                </c:pt>
                <c:pt idx="843">
                  <c:v>14.988231</c:v>
                </c:pt>
                <c:pt idx="844">
                  <c:v>15.723046</c:v>
                </c:pt>
                <c:pt idx="845">
                  <c:v>12.985343</c:v>
                </c:pt>
                <c:pt idx="846">
                  <c:v>15.916322</c:v>
                </c:pt>
                <c:pt idx="847">
                  <c:v>6.654485</c:v>
                </c:pt>
                <c:pt idx="848">
                  <c:v>10.930709</c:v>
                </c:pt>
                <c:pt idx="849">
                  <c:v>6.159832</c:v>
                </c:pt>
                <c:pt idx="850">
                  <c:v>18.028609</c:v>
                </c:pt>
                <c:pt idx="851">
                  <c:v>10.92415</c:v>
                </c:pt>
                <c:pt idx="852">
                  <c:v>21.204249</c:v>
                </c:pt>
                <c:pt idx="853">
                  <c:v>18.326744</c:v>
                </c:pt>
                <c:pt idx="854">
                  <c:v>14.958028</c:v>
                </c:pt>
                <c:pt idx="855">
                  <c:v>4.300142</c:v>
                </c:pt>
                <c:pt idx="856">
                  <c:v>7.323115</c:v>
                </c:pt>
                <c:pt idx="857">
                  <c:v>8.650441000000001</c:v>
                </c:pt>
                <c:pt idx="858">
                  <c:v>10.166367</c:v>
                </c:pt>
                <c:pt idx="859">
                  <c:v>10.357866</c:v>
                </c:pt>
                <c:pt idx="860">
                  <c:v>7.346975</c:v>
                </c:pt>
                <c:pt idx="861">
                  <c:v>10.495244</c:v>
                </c:pt>
                <c:pt idx="862">
                  <c:v>5.06356</c:v>
                </c:pt>
                <c:pt idx="863">
                  <c:v>278.199152</c:v>
                </c:pt>
                <c:pt idx="864">
                  <c:v>7.120321</c:v>
                </c:pt>
                <c:pt idx="865">
                  <c:v>23.113839</c:v>
                </c:pt>
                <c:pt idx="866">
                  <c:v>13.571535</c:v>
                </c:pt>
                <c:pt idx="867">
                  <c:v>10.378443</c:v>
                </c:pt>
                <c:pt idx="868">
                  <c:v>11.954527</c:v>
                </c:pt>
                <c:pt idx="869">
                  <c:v>14.80859</c:v>
                </c:pt>
                <c:pt idx="870">
                  <c:v>17.844818</c:v>
                </c:pt>
                <c:pt idx="871">
                  <c:v>13.988978</c:v>
                </c:pt>
                <c:pt idx="872">
                  <c:v>15.129641</c:v>
                </c:pt>
                <c:pt idx="873">
                  <c:v>15.403372</c:v>
                </c:pt>
                <c:pt idx="874">
                  <c:v>12.214944</c:v>
                </c:pt>
                <c:pt idx="875">
                  <c:v>17.7821</c:v>
                </c:pt>
                <c:pt idx="876">
                  <c:v>9.392022000000001</c:v>
                </c:pt>
                <c:pt idx="877">
                  <c:v>17.929399</c:v>
                </c:pt>
                <c:pt idx="878">
                  <c:v>13.265086</c:v>
                </c:pt>
                <c:pt idx="879">
                  <c:v>13.102546</c:v>
                </c:pt>
                <c:pt idx="880">
                  <c:v>12.57526</c:v>
                </c:pt>
                <c:pt idx="881">
                  <c:v>15.285169</c:v>
                </c:pt>
                <c:pt idx="882">
                  <c:v>6.632836</c:v>
                </c:pt>
                <c:pt idx="883">
                  <c:v>12.093056</c:v>
                </c:pt>
                <c:pt idx="884">
                  <c:v>9.192242999999999</c:v>
                </c:pt>
                <c:pt idx="885">
                  <c:v>10.594477</c:v>
                </c:pt>
                <c:pt idx="886">
                  <c:v>11.301454</c:v>
                </c:pt>
                <c:pt idx="887">
                  <c:v>13.153621</c:v>
                </c:pt>
                <c:pt idx="888">
                  <c:v>9.479049</c:v>
                </c:pt>
                <c:pt idx="889">
                  <c:v>8.620272</c:v>
                </c:pt>
                <c:pt idx="890">
                  <c:v>10.043045</c:v>
                </c:pt>
                <c:pt idx="891">
                  <c:v>11.484914</c:v>
                </c:pt>
                <c:pt idx="892">
                  <c:v>10.578421</c:v>
                </c:pt>
                <c:pt idx="893">
                  <c:v>3.610887</c:v>
                </c:pt>
                <c:pt idx="894">
                  <c:v>13.966243</c:v>
                </c:pt>
                <c:pt idx="895">
                  <c:v>11.817685</c:v>
                </c:pt>
                <c:pt idx="896">
                  <c:v>10.736161</c:v>
                </c:pt>
                <c:pt idx="897">
                  <c:v>16.700393</c:v>
                </c:pt>
                <c:pt idx="898">
                  <c:v>12.294752</c:v>
                </c:pt>
                <c:pt idx="899">
                  <c:v>10.090394</c:v>
                </c:pt>
                <c:pt idx="900">
                  <c:v>12.54352</c:v>
                </c:pt>
                <c:pt idx="901">
                  <c:v>16.582561</c:v>
                </c:pt>
                <c:pt idx="902">
                  <c:v>9.642829000000001</c:v>
                </c:pt>
                <c:pt idx="903">
                  <c:v>8.730560000000001</c:v>
                </c:pt>
                <c:pt idx="904">
                  <c:v>12.656401</c:v>
                </c:pt>
                <c:pt idx="905">
                  <c:v>8.536721999999999</c:v>
                </c:pt>
                <c:pt idx="906">
                  <c:v>10.57006</c:v>
                </c:pt>
                <c:pt idx="907">
                  <c:v>8.748220999999999</c:v>
                </c:pt>
                <c:pt idx="908">
                  <c:v>10.400481</c:v>
                </c:pt>
                <c:pt idx="909">
                  <c:v>13.915253</c:v>
                </c:pt>
                <c:pt idx="910">
                  <c:v>1.813748</c:v>
                </c:pt>
                <c:pt idx="911">
                  <c:v>7.932629</c:v>
                </c:pt>
                <c:pt idx="912">
                  <c:v>3.899039</c:v>
                </c:pt>
                <c:pt idx="913">
                  <c:v>13.45323</c:v>
                </c:pt>
                <c:pt idx="914">
                  <c:v>10.975941</c:v>
                </c:pt>
                <c:pt idx="915">
                  <c:v>7.045672</c:v>
                </c:pt>
                <c:pt idx="916">
                  <c:v>11.889275</c:v>
                </c:pt>
                <c:pt idx="917">
                  <c:v>17.85456</c:v>
                </c:pt>
                <c:pt idx="918">
                  <c:v>8.729536</c:v>
                </c:pt>
                <c:pt idx="919">
                  <c:v>12.133846</c:v>
                </c:pt>
                <c:pt idx="920">
                  <c:v>17.770387</c:v>
                </c:pt>
                <c:pt idx="921">
                  <c:v>10.784686</c:v>
                </c:pt>
                <c:pt idx="922">
                  <c:v>12.299307</c:v>
                </c:pt>
                <c:pt idx="923">
                  <c:v>13.30053</c:v>
                </c:pt>
                <c:pt idx="924">
                  <c:v>25.295792</c:v>
                </c:pt>
                <c:pt idx="925">
                  <c:v>9.955138</c:v>
                </c:pt>
                <c:pt idx="926">
                  <c:v>16.067793</c:v>
                </c:pt>
                <c:pt idx="927">
                  <c:v>21.726583</c:v>
                </c:pt>
                <c:pt idx="928">
                  <c:v>19.768979</c:v>
                </c:pt>
                <c:pt idx="929">
                  <c:v>11.177838</c:v>
                </c:pt>
                <c:pt idx="930">
                  <c:v>14.870027</c:v>
                </c:pt>
                <c:pt idx="931">
                  <c:v>12.007381</c:v>
                </c:pt>
                <c:pt idx="932">
                  <c:v>15.38405</c:v>
                </c:pt>
                <c:pt idx="933">
                  <c:v>10.99922</c:v>
                </c:pt>
                <c:pt idx="934">
                  <c:v>8.906851</c:v>
                </c:pt>
                <c:pt idx="935">
                  <c:v>13.809416</c:v>
                </c:pt>
                <c:pt idx="936">
                  <c:v>16.478135</c:v>
                </c:pt>
                <c:pt idx="937">
                  <c:v>15.63954</c:v>
                </c:pt>
                <c:pt idx="938">
                  <c:v>9.503997</c:v>
                </c:pt>
                <c:pt idx="939">
                  <c:v>15.434085</c:v>
                </c:pt>
                <c:pt idx="940">
                  <c:v>10.56259</c:v>
                </c:pt>
                <c:pt idx="941">
                  <c:v>10.72169</c:v>
                </c:pt>
                <c:pt idx="942">
                  <c:v>10.307656</c:v>
                </c:pt>
                <c:pt idx="943">
                  <c:v>11.968834</c:v>
                </c:pt>
                <c:pt idx="944">
                  <c:v>10.24598</c:v>
                </c:pt>
                <c:pt idx="945">
                  <c:v>18.687141</c:v>
                </c:pt>
                <c:pt idx="946">
                  <c:v>11.663723</c:v>
                </c:pt>
                <c:pt idx="947">
                  <c:v>5.674044</c:v>
                </c:pt>
                <c:pt idx="948">
                  <c:v>6.477095</c:v>
                </c:pt>
                <c:pt idx="949">
                  <c:v>17.986453</c:v>
                </c:pt>
                <c:pt idx="950">
                  <c:v>15.595348</c:v>
                </c:pt>
                <c:pt idx="951">
                  <c:v>15.498128</c:v>
                </c:pt>
                <c:pt idx="952">
                  <c:v>12.57587</c:v>
                </c:pt>
                <c:pt idx="953">
                  <c:v>17.842652</c:v>
                </c:pt>
                <c:pt idx="954">
                  <c:v>14.979412</c:v>
                </c:pt>
                <c:pt idx="955">
                  <c:v>16.038118</c:v>
                </c:pt>
                <c:pt idx="956">
                  <c:v>13.351118</c:v>
                </c:pt>
                <c:pt idx="957">
                  <c:v>6.782419</c:v>
                </c:pt>
                <c:pt idx="958">
                  <c:v>12.38151</c:v>
                </c:pt>
                <c:pt idx="959">
                  <c:v>13.43382</c:v>
                </c:pt>
                <c:pt idx="960">
                  <c:v>9.911467</c:v>
                </c:pt>
                <c:pt idx="961">
                  <c:v>13.817727</c:v>
                </c:pt>
                <c:pt idx="962">
                  <c:v>8.649972</c:v>
                </c:pt>
                <c:pt idx="963">
                  <c:v>19.787356</c:v>
                </c:pt>
                <c:pt idx="964">
                  <c:v>8.335788000000001</c:v>
                </c:pt>
                <c:pt idx="965">
                  <c:v>8.544575999999999</c:v>
                </c:pt>
                <c:pt idx="966">
                  <c:v>13.232924</c:v>
                </c:pt>
                <c:pt idx="967">
                  <c:v>12.614677</c:v>
                </c:pt>
                <c:pt idx="968">
                  <c:v>8.411509000000001</c:v>
                </c:pt>
                <c:pt idx="969">
                  <c:v>19.800755</c:v>
                </c:pt>
                <c:pt idx="970">
                  <c:v>10.622933</c:v>
                </c:pt>
                <c:pt idx="971">
                  <c:v>16.668709</c:v>
                </c:pt>
                <c:pt idx="972">
                  <c:v>14.801525</c:v>
                </c:pt>
                <c:pt idx="973">
                  <c:v>10.927018</c:v>
                </c:pt>
                <c:pt idx="974">
                  <c:v>13.947052</c:v>
                </c:pt>
                <c:pt idx="975">
                  <c:v>13.342408</c:v>
                </c:pt>
                <c:pt idx="976">
                  <c:v>15.15092</c:v>
                </c:pt>
                <c:pt idx="977">
                  <c:v>18.607537</c:v>
                </c:pt>
                <c:pt idx="978">
                  <c:v>9.260761</c:v>
                </c:pt>
                <c:pt idx="979">
                  <c:v>10.466582</c:v>
                </c:pt>
                <c:pt idx="980">
                  <c:v>10.930049</c:v>
                </c:pt>
                <c:pt idx="981">
                  <c:v>10.545549</c:v>
                </c:pt>
                <c:pt idx="982">
                  <c:v>10.54057</c:v>
                </c:pt>
                <c:pt idx="983">
                  <c:v>12.777557</c:v>
                </c:pt>
                <c:pt idx="984">
                  <c:v>6.916731</c:v>
                </c:pt>
                <c:pt idx="985">
                  <c:v>17.988128</c:v>
                </c:pt>
                <c:pt idx="986">
                  <c:v>9.983345</c:v>
                </c:pt>
                <c:pt idx="987">
                  <c:v>15.659969</c:v>
                </c:pt>
                <c:pt idx="988">
                  <c:v>15.756481</c:v>
                </c:pt>
                <c:pt idx="989">
                  <c:v>4.095509</c:v>
                </c:pt>
                <c:pt idx="990">
                  <c:v>15.391077</c:v>
                </c:pt>
                <c:pt idx="991">
                  <c:v>14.184163</c:v>
                </c:pt>
                <c:pt idx="992">
                  <c:v>12.861836</c:v>
                </c:pt>
                <c:pt idx="993">
                  <c:v>8.681176000000001</c:v>
                </c:pt>
                <c:pt idx="994">
                  <c:v>11.107863</c:v>
                </c:pt>
                <c:pt idx="995">
                  <c:v>18.021752</c:v>
                </c:pt>
                <c:pt idx="996">
                  <c:v>10.198367</c:v>
                </c:pt>
                <c:pt idx="997">
                  <c:v>9.282354</c:v>
                </c:pt>
                <c:pt idx="998">
                  <c:v>10.023343</c:v>
                </c:pt>
                <c:pt idx="999">
                  <c:v>16.68987</c:v>
                </c:pt>
                <c:pt idx="1000">
                  <c:v>11.032762</c:v>
                </c:pt>
                <c:pt idx="1001">
                  <c:v>10.893465</c:v>
                </c:pt>
                <c:pt idx="1002">
                  <c:v>8.764279</c:v>
                </c:pt>
                <c:pt idx="1003">
                  <c:v>10.562804</c:v>
                </c:pt>
                <c:pt idx="1004">
                  <c:v>17.633698</c:v>
                </c:pt>
                <c:pt idx="1005">
                  <c:v>17.867408</c:v>
                </c:pt>
                <c:pt idx="1006">
                  <c:v>10.03002</c:v>
                </c:pt>
                <c:pt idx="1007">
                  <c:v>13.601894</c:v>
                </c:pt>
                <c:pt idx="1008">
                  <c:v>18.005528</c:v>
                </c:pt>
                <c:pt idx="1009">
                  <c:v>13.21489</c:v>
                </c:pt>
                <c:pt idx="1010">
                  <c:v>9.172283</c:v>
                </c:pt>
                <c:pt idx="1011">
                  <c:v>7.915849</c:v>
                </c:pt>
                <c:pt idx="1012">
                  <c:v>11.26004</c:v>
                </c:pt>
                <c:pt idx="1013">
                  <c:v>8.727796</c:v>
                </c:pt>
                <c:pt idx="1014">
                  <c:v>15.730442</c:v>
                </c:pt>
                <c:pt idx="1015">
                  <c:v>9.586556</c:v>
                </c:pt>
                <c:pt idx="1016">
                  <c:v>8.55401</c:v>
                </c:pt>
                <c:pt idx="1017">
                  <c:v>8.952166999999999</c:v>
                </c:pt>
                <c:pt idx="1018">
                  <c:v>16.140436</c:v>
                </c:pt>
                <c:pt idx="1019">
                  <c:v>10.74839</c:v>
                </c:pt>
                <c:pt idx="1020">
                  <c:v>6.405513</c:v>
                </c:pt>
                <c:pt idx="1021">
                  <c:v>8.888470999999999</c:v>
                </c:pt>
                <c:pt idx="1022">
                  <c:v>8.269697000000001</c:v>
                </c:pt>
                <c:pt idx="1023">
                  <c:v>16.271094</c:v>
                </c:pt>
                <c:pt idx="1024">
                  <c:v>7.417625</c:v>
                </c:pt>
                <c:pt idx="1025">
                  <c:v>1.877806</c:v>
                </c:pt>
                <c:pt idx="1026">
                  <c:v>10.494835</c:v>
                </c:pt>
                <c:pt idx="1027">
                  <c:v>8.201904000000001</c:v>
                </c:pt>
                <c:pt idx="1028">
                  <c:v>12.307166</c:v>
                </c:pt>
                <c:pt idx="1029">
                  <c:v>8.270417999999999</c:v>
                </c:pt>
                <c:pt idx="1030">
                  <c:v>10.027301</c:v>
                </c:pt>
                <c:pt idx="1031">
                  <c:v>8.001314000000001</c:v>
                </c:pt>
                <c:pt idx="1032">
                  <c:v>17.420625</c:v>
                </c:pt>
                <c:pt idx="1033">
                  <c:v>9.392231000000001</c:v>
                </c:pt>
                <c:pt idx="1034">
                  <c:v>13.420036</c:v>
                </c:pt>
                <c:pt idx="1035">
                  <c:v>9.613711</c:v>
                </c:pt>
                <c:pt idx="1036">
                  <c:v>7.93384</c:v>
                </c:pt>
                <c:pt idx="1037">
                  <c:v>12.991445</c:v>
                </c:pt>
                <c:pt idx="1038">
                  <c:v>11.689288</c:v>
                </c:pt>
                <c:pt idx="1039">
                  <c:v>14.64518</c:v>
                </c:pt>
                <c:pt idx="1040">
                  <c:v>4.116112</c:v>
                </c:pt>
                <c:pt idx="1041">
                  <c:v>9.983646</c:v>
                </c:pt>
                <c:pt idx="1042">
                  <c:v>13.196655</c:v>
                </c:pt>
                <c:pt idx="1043">
                  <c:v>13.771544</c:v>
                </c:pt>
                <c:pt idx="1044">
                  <c:v>8.373899</c:v>
                </c:pt>
                <c:pt idx="1045">
                  <c:v>11.178609</c:v>
                </c:pt>
                <c:pt idx="1046">
                  <c:v>5.13836</c:v>
                </c:pt>
                <c:pt idx="1047">
                  <c:v>6.06233</c:v>
                </c:pt>
                <c:pt idx="1048">
                  <c:v>9.388640000000001</c:v>
                </c:pt>
                <c:pt idx="1049">
                  <c:v>17.569943</c:v>
                </c:pt>
                <c:pt idx="1050">
                  <c:v>11.708075</c:v>
                </c:pt>
                <c:pt idx="1051">
                  <c:v>11.439902</c:v>
                </c:pt>
                <c:pt idx="1052">
                  <c:v>6.904953</c:v>
                </c:pt>
                <c:pt idx="1053">
                  <c:v>9.807995999999999</c:v>
                </c:pt>
                <c:pt idx="1054">
                  <c:v>11.495927</c:v>
                </c:pt>
                <c:pt idx="1055">
                  <c:v>12.244104</c:v>
                </c:pt>
                <c:pt idx="1056">
                  <c:v>15.447549</c:v>
                </c:pt>
                <c:pt idx="1057">
                  <c:v>10.174574</c:v>
                </c:pt>
                <c:pt idx="1058">
                  <c:v>12.742536</c:v>
                </c:pt>
                <c:pt idx="1059">
                  <c:v>13.913118</c:v>
                </c:pt>
                <c:pt idx="1060">
                  <c:v>13.759833</c:v>
                </c:pt>
                <c:pt idx="1061">
                  <c:v>13.985062</c:v>
                </c:pt>
                <c:pt idx="1062">
                  <c:v>12.149402</c:v>
                </c:pt>
                <c:pt idx="1063">
                  <c:v>7.743067</c:v>
                </c:pt>
                <c:pt idx="1064">
                  <c:v>7.650131</c:v>
                </c:pt>
                <c:pt idx="1065">
                  <c:v>6.709881</c:v>
                </c:pt>
                <c:pt idx="1066">
                  <c:v>11.600196</c:v>
                </c:pt>
                <c:pt idx="1067">
                  <c:v>9.837999999999999</c:v>
                </c:pt>
                <c:pt idx="1068">
                  <c:v>10.070355</c:v>
                </c:pt>
                <c:pt idx="1069">
                  <c:v>14.289781</c:v>
                </c:pt>
                <c:pt idx="1070">
                  <c:v>9.746831999999999</c:v>
                </c:pt>
                <c:pt idx="1071">
                  <c:v>10.256928</c:v>
                </c:pt>
                <c:pt idx="1072">
                  <c:v>14.188871</c:v>
                </c:pt>
                <c:pt idx="1073">
                  <c:v>17.201085</c:v>
                </c:pt>
                <c:pt idx="1074">
                  <c:v>9.828658000000001</c:v>
                </c:pt>
                <c:pt idx="1075">
                  <c:v>12.7437</c:v>
                </c:pt>
                <c:pt idx="1076">
                  <c:v>10.051808</c:v>
                </c:pt>
                <c:pt idx="1077">
                  <c:v>15.292211</c:v>
                </c:pt>
                <c:pt idx="1078">
                  <c:v>10.827839</c:v>
                </c:pt>
                <c:pt idx="1079">
                  <c:v>16.041191</c:v>
                </c:pt>
                <c:pt idx="1080">
                  <c:v>13.056638</c:v>
                </c:pt>
                <c:pt idx="1081">
                  <c:v>11.449442</c:v>
                </c:pt>
                <c:pt idx="1082">
                  <c:v>11.390687</c:v>
                </c:pt>
                <c:pt idx="1083">
                  <c:v>17.614337</c:v>
                </c:pt>
                <c:pt idx="1084">
                  <c:v>13.959832</c:v>
                </c:pt>
                <c:pt idx="1085">
                  <c:v>13.249877</c:v>
                </c:pt>
                <c:pt idx="1086">
                  <c:v>16.589186</c:v>
                </c:pt>
                <c:pt idx="1087">
                  <c:v>11.347284</c:v>
                </c:pt>
                <c:pt idx="1088">
                  <c:v>16.095108</c:v>
                </c:pt>
                <c:pt idx="1089">
                  <c:v>11.335174</c:v>
                </c:pt>
                <c:pt idx="1090">
                  <c:v>9.448753</c:v>
                </c:pt>
                <c:pt idx="1091">
                  <c:v>10.486452</c:v>
                </c:pt>
                <c:pt idx="1092">
                  <c:v>19.14604</c:v>
                </c:pt>
                <c:pt idx="1093">
                  <c:v>9.495459</c:v>
                </c:pt>
                <c:pt idx="1094">
                  <c:v>7.020721</c:v>
                </c:pt>
                <c:pt idx="1095">
                  <c:v>15.712021</c:v>
                </c:pt>
                <c:pt idx="1096">
                  <c:v>12.506401</c:v>
                </c:pt>
                <c:pt idx="1097">
                  <c:v>12.603343</c:v>
                </c:pt>
                <c:pt idx="1098">
                  <c:v>20.73871</c:v>
                </c:pt>
                <c:pt idx="1099">
                  <c:v>12.229476</c:v>
                </c:pt>
                <c:pt idx="1100">
                  <c:v>17.370993</c:v>
                </c:pt>
                <c:pt idx="1101">
                  <c:v>11.084685</c:v>
                </c:pt>
                <c:pt idx="1102">
                  <c:v>14.375159</c:v>
                </c:pt>
                <c:pt idx="1103">
                  <c:v>11.955132</c:v>
                </c:pt>
                <c:pt idx="1104">
                  <c:v>11.466289</c:v>
                </c:pt>
                <c:pt idx="1105">
                  <c:v>6.564339</c:v>
                </c:pt>
                <c:pt idx="1106">
                  <c:v>11.511022</c:v>
                </c:pt>
                <c:pt idx="1107">
                  <c:v>14.296526</c:v>
                </c:pt>
                <c:pt idx="1108">
                  <c:v>8.92963</c:v>
                </c:pt>
                <c:pt idx="1109">
                  <c:v>11.748067</c:v>
                </c:pt>
                <c:pt idx="1110">
                  <c:v>10.345028</c:v>
                </c:pt>
                <c:pt idx="1111">
                  <c:v>10.632095</c:v>
                </c:pt>
                <c:pt idx="1112">
                  <c:v>19.687184</c:v>
                </c:pt>
                <c:pt idx="1113">
                  <c:v>8.918221000000001</c:v>
                </c:pt>
                <c:pt idx="1114">
                  <c:v>7.551007</c:v>
                </c:pt>
                <c:pt idx="1115">
                  <c:v>29.051551</c:v>
                </c:pt>
                <c:pt idx="1116">
                  <c:v>13.355435</c:v>
                </c:pt>
                <c:pt idx="1117">
                  <c:v>8.714380999999999</c:v>
                </c:pt>
                <c:pt idx="1118">
                  <c:v>10.30194</c:v>
                </c:pt>
                <c:pt idx="1119">
                  <c:v>5.552409</c:v>
                </c:pt>
                <c:pt idx="1120">
                  <c:v>9.637466999999999</c:v>
                </c:pt>
                <c:pt idx="1121">
                  <c:v>11.388166</c:v>
                </c:pt>
                <c:pt idx="1122">
                  <c:v>9.356744000000001</c:v>
                </c:pt>
                <c:pt idx="1123">
                  <c:v>13.447806</c:v>
                </c:pt>
                <c:pt idx="1124">
                  <c:v>8.031043</c:v>
                </c:pt>
                <c:pt idx="1125">
                  <c:v>7.242826</c:v>
                </c:pt>
                <c:pt idx="1126">
                  <c:v>13.173255</c:v>
                </c:pt>
                <c:pt idx="1127">
                  <c:v>10.142542</c:v>
                </c:pt>
                <c:pt idx="1128">
                  <c:v>12.054501</c:v>
                </c:pt>
                <c:pt idx="1129">
                  <c:v>4.970176</c:v>
                </c:pt>
                <c:pt idx="1130">
                  <c:v>15.822179</c:v>
                </c:pt>
                <c:pt idx="1131">
                  <c:v>10.803488</c:v>
                </c:pt>
                <c:pt idx="1132">
                  <c:v>13.763382</c:v>
                </c:pt>
                <c:pt idx="1133">
                  <c:v>7.062818</c:v>
                </c:pt>
                <c:pt idx="1134">
                  <c:v>11.583315</c:v>
                </c:pt>
                <c:pt idx="1135">
                  <c:v>6.430434</c:v>
                </c:pt>
                <c:pt idx="1136">
                  <c:v>10.017989</c:v>
                </c:pt>
                <c:pt idx="1137">
                  <c:v>13.782412</c:v>
                </c:pt>
                <c:pt idx="1138">
                  <c:v>13.706072</c:v>
                </c:pt>
                <c:pt idx="1139">
                  <c:v>8.132403</c:v>
                </c:pt>
                <c:pt idx="1140">
                  <c:v>13.309005</c:v>
                </c:pt>
                <c:pt idx="1141">
                  <c:v>12.635192</c:v>
                </c:pt>
                <c:pt idx="1142">
                  <c:v>15.281922</c:v>
                </c:pt>
                <c:pt idx="1143">
                  <c:v>13.290866</c:v>
                </c:pt>
                <c:pt idx="1144">
                  <c:v>13.41749</c:v>
                </c:pt>
                <c:pt idx="1145">
                  <c:v>17.96949</c:v>
                </c:pt>
                <c:pt idx="1146">
                  <c:v>12.058805</c:v>
                </c:pt>
                <c:pt idx="1147">
                  <c:v>9.972674</c:v>
                </c:pt>
                <c:pt idx="1148">
                  <c:v>10.106109</c:v>
                </c:pt>
                <c:pt idx="1149">
                  <c:v>5.73556</c:v>
                </c:pt>
                <c:pt idx="1150">
                  <c:v>16.17943</c:v>
                </c:pt>
                <c:pt idx="1151">
                  <c:v>18.376971</c:v>
                </c:pt>
                <c:pt idx="1152">
                  <c:v>7.544916</c:v>
                </c:pt>
                <c:pt idx="1153">
                  <c:v>16.532921</c:v>
                </c:pt>
                <c:pt idx="1154">
                  <c:v>12.426819</c:v>
                </c:pt>
                <c:pt idx="1155">
                  <c:v>8.766696</c:v>
                </c:pt>
                <c:pt idx="1156">
                  <c:v>7.59628</c:v>
                </c:pt>
                <c:pt idx="1157">
                  <c:v>6.770923</c:v>
                </c:pt>
                <c:pt idx="1158">
                  <c:v>15.875892</c:v>
                </c:pt>
                <c:pt idx="1159">
                  <c:v>12.401579</c:v>
                </c:pt>
                <c:pt idx="1160">
                  <c:v>11.457047</c:v>
                </c:pt>
                <c:pt idx="1161">
                  <c:v>9.600379</c:v>
                </c:pt>
                <c:pt idx="1162">
                  <c:v>12.38803</c:v>
                </c:pt>
                <c:pt idx="1163">
                  <c:v>9.424901999999999</c:v>
                </c:pt>
                <c:pt idx="1164">
                  <c:v>13.263812</c:v>
                </c:pt>
                <c:pt idx="1165">
                  <c:v>9.944032999999999</c:v>
                </c:pt>
                <c:pt idx="1166">
                  <c:v>8.109537</c:v>
                </c:pt>
                <c:pt idx="1167">
                  <c:v>25.115316</c:v>
                </c:pt>
                <c:pt idx="1168">
                  <c:v>14.54168</c:v>
                </c:pt>
                <c:pt idx="1169">
                  <c:v>12.954256</c:v>
                </c:pt>
                <c:pt idx="1170">
                  <c:v>14.624342</c:v>
                </c:pt>
                <c:pt idx="1171">
                  <c:v>8.719301</c:v>
                </c:pt>
                <c:pt idx="1172">
                  <c:v>13.998877</c:v>
                </c:pt>
                <c:pt idx="1173">
                  <c:v>14.318256</c:v>
                </c:pt>
                <c:pt idx="1174">
                  <c:v>18.872959</c:v>
                </c:pt>
                <c:pt idx="1175">
                  <c:v>18.087821</c:v>
                </c:pt>
                <c:pt idx="1176">
                  <c:v>9.249305</c:v>
                </c:pt>
                <c:pt idx="1177">
                  <c:v>5.022751</c:v>
                </c:pt>
                <c:pt idx="1178">
                  <c:v>18.3718</c:v>
                </c:pt>
                <c:pt idx="1179">
                  <c:v>9.427928</c:v>
                </c:pt>
                <c:pt idx="1180">
                  <c:v>8.941083000000001</c:v>
                </c:pt>
                <c:pt idx="1181">
                  <c:v>13.029535</c:v>
                </c:pt>
                <c:pt idx="1182">
                  <c:v>12.926537</c:v>
                </c:pt>
                <c:pt idx="1183">
                  <c:v>9.64484</c:v>
                </c:pt>
                <c:pt idx="1184">
                  <c:v>12.408858</c:v>
                </c:pt>
                <c:pt idx="1185">
                  <c:v>9.298434</c:v>
                </c:pt>
                <c:pt idx="1186">
                  <c:v>10.311791</c:v>
                </c:pt>
                <c:pt idx="1187">
                  <c:v>11.425266</c:v>
                </c:pt>
                <c:pt idx="1188">
                  <c:v>10.396798</c:v>
                </c:pt>
                <c:pt idx="1189">
                  <c:v>16.279318</c:v>
                </c:pt>
                <c:pt idx="1190">
                  <c:v>15.816678</c:v>
                </c:pt>
                <c:pt idx="1191">
                  <c:v>14.768431</c:v>
                </c:pt>
                <c:pt idx="1192">
                  <c:v>9.278017</c:v>
                </c:pt>
                <c:pt idx="1193">
                  <c:v>15.171503</c:v>
                </c:pt>
                <c:pt idx="1194">
                  <c:v>12.658913</c:v>
                </c:pt>
                <c:pt idx="1195">
                  <c:v>11.59653</c:v>
                </c:pt>
                <c:pt idx="1196">
                  <c:v>14.775958</c:v>
                </c:pt>
                <c:pt idx="1197">
                  <c:v>10.42211</c:v>
                </c:pt>
                <c:pt idx="1198">
                  <c:v>10.535585</c:v>
                </c:pt>
                <c:pt idx="1199">
                  <c:v>5.717219</c:v>
                </c:pt>
                <c:pt idx="1200">
                  <c:v>7.259238</c:v>
                </c:pt>
                <c:pt idx="1201">
                  <c:v>13.142015</c:v>
                </c:pt>
                <c:pt idx="1202">
                  <c:v>6.935684</c:v>
                </c:pt>
                <c:pt idx="1203">
                  <c:v>14.176392</c:v>
                </c:pt>
                <c:pt idx="1204">
                  <c:v>10.819924</c:v>
                </c:pt>
                <c:pt idx="1205">
                  <c:v>14.717372</c:v>
                </c:pt>
                <c:pt idx="1206">
                  <c:v>8.756256</c:v>
                </c:pt>
                <c:pt idx="1207">
                  <c:v>10.86538</c:v>
                </c:pt>
                <c:pt idx="1208">
                  <c:v>11.356128</c:v>
                </c:pt>
                <c:pt idx="1209">
                  <c:v>5.673499</c:v>
                </c:pt>
                <c:pt idx="1210">
                  <c:v>10.145881</c:v>
                </c:pt>
                <c:pt idx="1211">
                  <c:v>13.961871</c:v>
                </c:pt>
                <c:pt idx="1212">
                  <c:v>8.415346</c:v>
                </c:pt>
                <c:pt idx="1213">
                  <c:v>10.768942</c:v>
                </c:pt>
                <c:pt idx="1214">
                  <c:v>9.136736000000001</c:v>
                </c:pt>
                <c:pt idx="1215">
                  <c:v>10.890695</c:v>
                </c:pt>
                <c:pt idx="1216">
                  <c:v>9.626548</c:v>
                </c:pt>
                <c:pt idx="1217">
                  <c:v>15.215193</c:v>
                </c:pt>
                <c:pt idx="1218">
                  <c:v>16.311832</c:v>
                </c:pt>
                <c:pt idx="1219">
                  <c:v>11.950885</c:v>
                </c:pt>
                <c:pt idx="1220">
                  <c:v>15.823692</c:v>
                </c:pt>
                <c:pt idx="1221">
                  <c:v>16.475972</c:v>
                </c:pt>
                <c:pt idx="1222">
                  <c:v>16.571504</c:v>
                </c:pt>
                <c:pt idx="1223">
                  <c:v>7.895824</c:v>
                </c:pt>
                <c:pt idx="1224">
                  <c:v>12.125578</c:v>
                </c:pt>
                <c:pt idx="1225">
                  <c:v>9.039707</c:v>
                </c:pt>
                <c:pt idx="1226">
                  <c:v>13.007557</c:v>
                </c:pt>
                <c:pt idx="1227">
                  <c:v>5.815176</c:v>
                </c:pt>
                <c:pt idx="1228">
                  <c:v>10.89832</c:v>
                </c:pt>
                <c:pt idx="1229">
                  <c:v>9.448014000000001</c:v>
                </c:pt>
                <c:pt idx="1230">
                  <c:v>10.896051</c:v>
                </c:pt>
                <c:pt idx="1231">
                  <c:v>13.431267</c:v>
                </c:pt>
                <c:pt idx="1232">
                  <c:v>12.269611</c:v>
                </c:pt>
                <c:pt idx="1233">
                  <c:v>10.721502</c:v>
                </c:pt>
                <c:pt idx="1234">
                  <c:v>8.661768</c:v>
                </c:pt>
                <c:pt idx="1235">
                  <c:v>15.703824</c:v>
                </c:pt>
                <c:pt idx="1236">
                  <c:v>6.640181</c:v>
                </c:pt>
                <c:pt idx="1237">
                  <c:v>7.961213</c:v>
                </c:pt>
                <c:pt idx="1238">
                  <c:v>12.582502</c:v>
                </c:pt>
                <c:pt idx="1239">
                  <c:v>9.401384999999999</c:v>
                </c:pt>
                <c:pt idx="1240">
                  <c:v>17.54053</c:v>
                </c:pt>
                <c:pt idx="1241">
                  <c:v>13.263845</c:v>
                </c:pt>
                <c:pt idx="1242">
                  <c:v>15.550842</c:v>
                </c:pt>
                <c:pt idx="1243">
                  <c:v>5.898843</c:v>
                </c:pt>
                <c:pt idx="1244">
                  <c:v>9.330104</c:v>
                </c:pt>
                <c:pt idx="1245">
                  <c:v>6.182741</c:v>
                </c:pt>
                <c:pt idx="1246">
                  <c:v>12.140727</c:v>
                </c:pt>
                <c:pt idx="1247">
                  <c:v>14.635894</c:v>
                </c:pt>
                <c:pt idx="1248">
                  <c:v>12.158795</c:v>
                </c:pt>
                <c:pt idx="1249">
                  <c:v>9.924832</c:v>
                </c:pt>
                <c:pt idx="1250">
                  <c:v>17.95541</c:v>
                </c:pt>
                <c:pt idx="1251">
                  <c:v>4.352477</c:v>
                </c:pt>
                <c:pt idx="1252">
                  <c:v>9.146877999999999</c:v>
                </c:pt>
                <c:pt idx="1253">
                  <c:v>11.432877</c:v>
                </c:pt>
                <c:pt idx="1254">
                  <c:v>10.474061</c:v>
                </c:pt>
                <c:pt idx="1255">
                  <c:v>11.025388</c:v>
                </c:pt>
                <c:pt idx="1256">
                  <c:v>8.765734999999999</c:v>
                </c:pt>
                <c:pt idx="1257">
                  <c:v>18.488942</c:v>
                </c:pt>
                <c:pt idx="1258">
                  <c:v>11.836034</c:v>
                </c:pt>
                <c:pt idx="1259">
                  <c:v>12.711199</c:v>
                </c:pt>
                <c:pt idx="1260">
                  <c:v>19.450679</c:v>
                </c:pt>
                <c:pt idx="1261">
                  <c:v>13.608624</c:v>
                </c:pt>
                <c:pt idx="1262">
                  <c:v>8.174291</c:v>
                </c:pt>
                <c:pt idx="1263">
                  <c:v>8.864196</c:v>
                </c:pt>
                <c:pt idx="1264">
                  <c:v>15.23305</c:v>
                </c:pt>
                <c:pt idx="1265">
                  <c:v>5.979709</c:v>
                </c:pt>
                <c:pt idx="1266">
                  <c:v>5.40084</c:v>
                </c:pt>
                <c:pt idx="1267">
                  <c:v>11.4082</c:v>
                </c:pt>
                <c:pt idx="1268">
                  <c:v>7.388693</c:v>
                </c:pt>
                <c:pt idx="1269">
                  <c:v>8.278408000000001</c:v>
                </c:pt>
                <c:pt idx="1270">
                  <c:v>13.489478</c:v>
                </c:pt>
                <c:pt idx="1271">
                  <c:v>13.060771</c:v>
                </c:pt>
                <c:pt idx="1272">
                  <c:v>9.077825000000001</c:v>
                </c:pt>
                <c:pt idx="1273">
                  <c:v>5.606313</c:v>
                </c:pt>
                <c:pt idx="1274">
                  <c:v>11.48592</c:v>
                </c:pt>
                <c:pt idx="1275">
                  <c:v>12.115971</c:v>
                </c:pt>
                <c:pt idx="1276">
                  <c:v>10.71963</c:v>
                </c:pt>
                <c:pt idx="1277">
                  <c:v>12.48896</c:v>
                </c:pt>
                <c:pt idx="1278">
                  <c:v>15.096085</c:v>
                </c:pt>
                <c:pt idx="1279">
                  <c:v>9.242329</c:v>
                </c:pt>
                <c:pt idx="1280">
                  <c:v>7.528588</c:v>
                </c:pt>
                <c:pt idx="1281">
                  <c:v>10.659682</c:v>
                </c:pt>
                <c:pt idx="1282">
                  <c:v>11.147078</c:v>
                </c:pt>
                <c:pt idx="1283">
                  <c:v>15.322342</c:v>
                </c:pt>
                <c:pt idx="1284">
                  <c:v>8.736166000000001</c:v>
                </c:pt>
                <c:pt idx="1285">
                  <c:v>9.762762</c:v>
                </c:pt>
                <c:pt idx="1286">
                  <c:v>12.981568</c:v>
                </c:pt>
                <c:pt idx="1287">
                  <c:v>9.458601</c:v>
                </c:pt>
                <c:pt idx="1288">
                  <c:v>16.327424</c:v>
                </c:pt>
                <c:pt idx="1289">
                  <c:v>10.393743</c:v>
                </c:pt>
                <c:pt idx="1290">
                  <c:v>12.322998</c:v>
                </c:pt>
                <c:pt idx="1291">
                  <c:v>15.78604</c:v>
                </c:pt>
                <c:pt idx="1292">
                  <c:v>4.974184</c:v>
                </c:pt>
                <c:pt idx="1293">
                  <c:v>6.627278</c:v>
                </c:pt>
                <c:pt idx="1294">
                  <c:v>18.300578</c:v>
                </c:pt>
                <c:pt idx="1295">
                  <c:v>9.573028000000001</c:v>
                </c:pt>
                <c:pt idx="1296">
                  <c:v>18.414053</c:v>
                </c:pt>
                <c:pt idx="1297">
                  <c:v>11.960257</c:v>
                </c:pt>
                <c:pt idx="1298">
                  <c:v>13.201887</c:v>
                </c:pt>
                <c:pt idx="1299">
                  <c:v>10.732604</c:v>
                </c:pt>
                <c:pt idx="1300">
                  <c:v>16.912336</c:v>
                </c:pt>
                <c:pt idx="1301">
                  <c:v>10.604373</c:v>
                </c:pt>
                <c:pt idx="1302">
                  <c:v>20.260068</c:v>
                </c:pt>
                <c:pt idx="1303">
                  <c:v>13.319765</c:v>
                </c:pt>
                <c:pt idx="1304">
                  <c:v>17.172957</c:v>
                </c:pt>
                <c:pt idx="1305">
                  <c:v>17.260411</c:v>
                </c:pt>
                <c:pt idx="1306">
                  <c:v>11.195945</c:v>
                </c:pt>
                <c:pt idx="1307">
                  <c:v>13.354834</c:v>
                </c:pt>
                <c:pt idx="1308">
                  <c:v>15.226177</c:v>
                </c:pt>
                <c:pt idx="1309">
                  <c:v>11.852061</c:v>
                </c:pt>
                <c:pt idx="1310">
                  <c:v>8.087472</c:v>
                </c:pt>
                <c:pt idx="1311">
                  <c:v>11.508834</c:v>
                </c:pt>
                <c:pt idx="1312">
                  <c:v>7.008662</c:v>
                </c:pt>
                <c:pt idx="1313">
                  <c:v>8.863357000000001</c:v>
                </c:pt>
                <c:pt idx="1314">
                  <c:v>15.730558</c:v>
                </c:pt>
                <c:pt idx="1315">
                  <c:v>10.635227</c:v>
                </c:pt>
                <c:pt idx="1316">
                  <c:v>12.387167</c:v>
                </c:pt>
                <c:pt idx="1317">
                  <c:v>11.779289</c:v>
                </c:pt>
                <c:pt idx="1318">
                  <c:v>16.097968</c:v>
                </c:pt>
                <c:pt idx="1319">
                  <c:v>14.753466</c:v>
                </c:pt>
                <c:pt idx="1320">
                  <c:v>10.253733</c:v>
                </c:pt>
                <c:pt idx="1321">
                  <c:v>16.015756</c:v>
                </c:pt>
                <c:pt idx="1322">
                  <c:v>9.377796</c:v>
                </c:pt>
                <c:pt idx="1323">
                  <c:v>15.462471</c:v>
                </c:pt>
                <c:pt idx="1324">
                  <c:v>8.848852000000001</c:v>
                </c:pt>
                <c:pt idx="1325">
                  <c:v>5.632486</c:v>
                </c:pt>
                <c:pt idx="1326">
                  <c:v>17.299896</c:v>
                </c:pt>
                <c:pt idx="1327">
                  <c:v>12.945393</c:v>
                </c:pt>
                <c:pt idx="1328">
                  <c:v>13.91346</c:v>
                </c:pt>
                <c:pt idx="1329">
                  <c:v>11.533539</c:v>
                </c:pt>
                <c:pt idx="1330">
                  <c:v>10.534683</c:v>
                </c:pt>
                <c:pt idx="1331">
                  <c:v>9.757880999999999</c:v>
                </c:pt>
                <c:pt idx="1332">
                  <c:v>10.514321</c:v>
                </c:pt>
                <c:pt idx="1333">
                  <c:v>16.95451</c:v>
                </c:pt>
                <c:pt idx="1334">
                  <c:v>10.163748</c:v>
                </c:pt>
                <c:pt idx="1335">
                  <c:v>11.916612</c:v>
                </c:pt>
                <c:pt idx="1336">
                  <c:v>8.894202</c:v>
                </c:pt>
                <c:pt idx="1337">
                  <c:v>14.365249</c:v>
                </c:pt>
                <c:pt idx="1338">
                  <c:v>10.32128</c:v>
                </c:pt>
                <c:pt idx="1339">
                  <c:v>11.586694</c:v>
                </c:pt>
                <c:pt idx="1340">
                  <c:v>13.372113</c:v>
                </c:pt>
                <c:pt idx="1341">
                  <c:v>7.122284</c:v>
                </c:pt>
                <c:pt idx="1342">
                  <c:v>11.294252</c:v>
                </c:pt>
                <c:pt idx="1343">
                  <c:v>10.612097</c:v>
                </c:pt>
                <c:pt idx="1344">
                  <c:v>15.20852</c:v>
                </c:pt>
                <c:pt idx="1345">
                  <c:v>13.978978</c:v>
                </c:pt>
                <c:pt idx="1346">
                  <c:v>14.614418</c:v>
                </c:pt>
                <c:pt idx="1347">
                  <c:v>9.990722</c:v>
                </c:pt>
                <c:pt idx="1348">
                  <c:v>8.397220000000001</c:v>
                </c:pt>
                <c:pt idx="1349">
                  <c:v>11.589506</c:v>
                </c:pt>
                <c:pt idx="1350">
                  <c:v>16.949209</c:v>
                </c:pt>
                <c:pt idx="1351">
                  <c:v>11.037511</c:v>
                </c:pt>
                <c:pt idx="1352">
                  <c:v>8.378591999999999</c:v>
                </c:pt>
                <c:pt idx="1353">
                  <c:v>14.83559</c:v>
                </c:pt>
                <c:pt idx="1354">
                  <c:v>16.130438</c:v>
                </c:pt>
                <c:pt idx="1355">
                  <c:v>15.469291</c:v>
                </c:pt>
                <c:pt idx="1356">
                  <c:v>8.428811</c:v>
                </c:pt>
                <c:pt idx="1357">
                  <c:v>14.808584</c:v>
                </c:pt>
                <c:pt idx="1358">
                  <c:v>17.381269</c:v>
                </c:pt>
                <c:pt idx="1359">
                  <c:v>5.195301</c:v>
                </c:pt>
                <c:pt idx="1360">
                  <c:v>18.144305</c:v>
                </c:pt>
                <c:pt idx="1361">
                  <c:v>8.676242</c:v>
                </c:pt>
                <c:pt idx="1362">
                  <c:v>3.89668</c:v>
                </c:pt>
                <c:pt idx="1363">
                  <c:v>12.202106</c:v>
                </c:pt>
                <c:pt idx="1364">
                  <c:v>11.653261</c:v>
                </c:pt>
                <c:pt idx="1365">
                  <c:v>17.636442</c:v>
                </c:pt>
                <c:pt idx="1366">
                  <c:v>8.295057999999999</c:v>
                </c:pt>
                <c:pt idx="1367">
                  <c:v>17.920057</c:v>
                </c:pt>
                <c:pt idx="1368">
                  <c:v>11.159447</c:v>
                </c:pt>
                <c:pt idx="1369">
                  <c:v>11.05316</c:v>
                </c:pt>
                <c:pt idx="1370">
                  <c:v>16.710383</c:v>
                </c:pt>
                <c:pt idx="1371">
                  <c:v>8.969943000000001</c:v>
                </c:pt>
                <c:pt idx="1372">
                  <c:v>14.123054</c:v>
                </c:pt>
                <c:pt idx="1373">
                  <c:v>9.632474999999999</c:v>
                </c:pt>
                <c:pt idx="1374">
                  <c:v>14.392756</c:v>
                </c:pt>
                <c:pt idx="1375">
                  <c:v>9.611586000000001</c:v>
                </c:pt>
                <c:pt idx="1376">
                  <c:v>6.629355</c:v>
                </c:pt>
                <c:pt idx="1377">
                  <c:v>8.45363</c:v>
                </c:pt>
                <c:pt idx="1378">
                  <c:v>5.496855</c:v>
                </c:pt>
                <c:pt idx="1379">
                  <c:v>9.012755</c:v>
                </c:pt>
                <c:pt idx="1380">
                  <c:v>18.238187</c:v>
                </c:pt>
                <c:pt idx="1381">
                  <c:v>15.717749</c:v>
                </c:pt>
                <c:pt idx="1382">
                  <c:v>12.539462</c:v>
                </c:pt>
                <c:pt idx="1383">
                  <c:v>10.520601</c:v>
                </c:pt>
                <c:pt idx="1384">
                  <c:v>10.950193</c:v>
                </c:pt>
                <c:pt idx="1385">
                  <c:v>9.367573999999999</c:v>
                </c:pt>
                <c:pt idx="1386">
                  <c:v>11.713845</c:v>
                </c:pt>
                <c:pt idx="1387">
                  <c:v>11.772664</c:v>
                </c:pt>
                <c:pt idx="1388">
                  <c:v>12.590328</c:v>
                </c:pt>
                <c:pt idx="1389">
                  <c:v>10.553985</c:v>
                </c:pt>
                <c:pt idx="1390">
                  <c:v>3.058611</c:v>
                </c:pt>
                <c:pt idx="1391">
                  <c:v>9.959229000000001</c:v>
                </c:pt>
                <c:pt idx="1392">
                  <c:v>7.371579</c:v>
                </c:pt>
                <c:pt idx="1393">
                  <c:v>14.506735</c:v>
                </c:pt>
                <c:pt idx="1394">
                  <c:v>8.159993</c:v>
                </c:pt>
                <c:pt idx="1395">
                  <c:v>8.768855</c:v>
                </c:pt>
                <c:pt idx="1396">
                  <c:v>19.632481</c:v>
                </c:pt>
                <c:pt idx="1397">
                  <c:v>15.178975</c:v>
                </c:pt>
                <c:pt idx="1398">
                  <c:v>19.438964</c:v>
                </c:pt>
                <c:pt idx="1399">
                  <c:v>14.569301</c:v>
                </c:pt>
                <c:pt idx="1400">
                  <c:v>12.08811</c:v>
                </c:pt>
                <c:pt idx="1401">
                  <c:v>11.018964</c:v>
                </c:pt>
                <c:pt idx="1402">
                  <c:v>10.401797</c:v>
                </c:pt>
                <c:pt idx="1403">
                  <c:v>12.118621</c:v>
                </c:pt>
                <c:pt idx="1404">
                  <c:v>6.626613</c:v>
                </c:pt>
                <c:pt idx="1405">
                  <c:v>9.544195999999999</c:v>
                </c:pt>
                <c:pt idx="1406">
                  <c:v>7.72839</c:v>
                </c:pt>
                <c:pt idx="1407">
                  <c:v>8.610595</c:v>
                </c:pt>
                <c:pt idx="1408">
                  <c:v>10.232187</c:v>
                </c:pt>
                <c:pt idx="1409">
                  <c:v>15.305618</c:v>
                </c:pt>
                <c:pt idx="1410">
                  <c:v>12.84863</c:v>
                </c:pt>
                <c:pt idx="1411">
                  <c:v>8.773764</c:v>
                </c:pt>
                <c:pt idx="1412">
                  <c:v>8.952334</c:v>
                </c:pt>
                <c:pt idx="1413">
                  <c:v>12.205647</c:v>
                </c:pt>
                <c:pt idx="1414">
                  <c:v>17.918295</c:v>
                </c:pt>
                <c:pt idx="1415">
                  <c:v>12.803709</c:v>
                </c:pt>
                <c:pt idx="1416">
                  <c:v>14.544321</c:v>
                </c:pt>
                <c:pt idx="1417">
                  <c:v>10.290267</c:v>
                </c:pt>
                <c:pt idx="1418">
                  <c:v>15.814918</c:v>
                </c:pt>
                <c:pt idx="1419">
                  <c:v>9.756265000000001</c:v>
                </c:pt>
                <c:pt idx="1420">
                  <c:v>41.751317</c:v>
                </c:pt>
                <c:pt idx="1421">
                  <c:v>17.336555</c:v>
                </c:pt>
                <c:pt idx="1422">
                  <c:v>5.056956</c:v>
                </c:pt>
                <c:pt idx="1423">
                  <c:v>11.158712</c:v>
                </c:pt>
                <c:pt idx="1424">
                  <c:v>10.544832</c:v>
                </c:pt>
                <c:pt idx="1425">
                  <c:v>10.143416</c:v>
                </c:pt>
                <c:pt idx="1426">
                  <c:v>9.192062999999999</c:v>
                </c:pt>
                <c:pt idx="1427">
                  <c:v>8.039842999999999</c:v>
                </c:pt>
                <c:pt idx="1428">
                  <c:v>12.366893</c:v>
                </c:pt>
                <c:pt idx="1429">
                  <c:v>9.483511</c:v>
                </c:pt>
                <c:pt idx="1430">
                  <c:v>4.703063</c:v>
                </c:pt>
                <c:pt idx="1431">
                  <c:v>9.215346</c:v>
                </c:pt>
                <c:pt idx="1432">
                  <c:v>8.243035000000001</c:v>
                </c:pt>
                <c:pt idx="1433">
                  <c:v>8.784049</c:v>
                </c:pt>
                <c:pt idx="1434">
                  <c:v>10.836427</c:v>
                </c:pt>
                <c:pt idx="1435">
                  <c:v>15.04373</c:v>
                </c:pt>
                <c:pt idx="1436">
                  <c:v>15.729544</c:v>
                </c:pt>
                <c:pt idx="1437">
                  <c:v>12.62231</c:v>
                </c:pt>
                <c:pt idx="1438">
                  <c:v>9.417403999999999</c:v>
                </c:pt>
                <c:pt idx="1439">
                  <c:v>14.733012</c:v>
                </c:pt>
                <c:pt idx="1440">
                  <c:v>9.995245000000001</c:v>
                </c:pt>
                <c:pt idx="1441">
                  <c:v>5.614707</c:v>
                </c:pt>
                <c:pt idx="1442">
                  <c:v>10.849079</c:v>
                </c:pt>
                <c:pt idx="1443">
                  <c:v>13.307714</c:v>
                </c:pt>
                <c:pt idx="1444">
                  <c:v>15.039412</c:v>
                </c:pt>
                <c:pt idx="1445">
                  <c:v>15.125674</c:v>
                </c:pt>
                <c:pt idx="1446">
                  <c:v>11.958703</c:v>
                </c:pt>
                <c:pt idx="1447">
                  <c:v>10.616891</c:v>
                </c:pt>
                <c:pt idx="1448">
                  <c:v>18.46725</c:v>
                </c:pt>
                <c:pt idx="1449">
                  <c:v>12.289835</c:v>
                </c:pt>
                <c:pt idx="1450">
                  <c:v>12.0187</c:v>
                </c:pt>
                <c:pt idx="1451">
                  <c:v>16.928859</c:v>
                </c:pt>
                <c:pt idx="1452">
                  <c:v>14.473618</c:v>
                </c:pt>
                <c:pt idx="1453">
                  <c:v>14.471504</c:v>
                </c:pt>
                <c:pt idx="1454">
                  <c:v>10.116125</c:v>
                </c:pt>
                <c:pt idx="1455">
                  <c:v>11.547793</c:v>
                </c:pt>
                <c:pt idx="1456">
                  <c:v>9.886454000000001</c:v>
                </c:pt>
                <c:pt idx="1457">
                  <c:v>12.865064</c:v>
                </c:pt>
                <c:pt idx="1458">
                  <c:v>11.564371</c:v>
                </c:pt>
                <c:pt idx="1459">
                  <c:v>11.446482</c:v>
                </c:pt>
                <c:pt idx="1460">
                  <c:v>5.98515</c:v>
                </c:pt>
                <c:pt idx="1461">
                  <c:v>9.39284</c:v>
                </c:pt>
                <c:pt idx="1462">
                  <c:v>14.363592</c:v>
                </c:pt>
                <c:pt idx="1463">
                  <c:v>10.929141</c:v>
                </c:pt>
                <c:pt idx="1464">
                  <c:v>10.298136</c:v>
                </c:pt>
                <c:pt idx="1465">
                  <c:v>13.69245</c:v>
                </c:pt>
                <c:pt idx="1466">
                  <c:v>12.844601</c:v>
                </c:pt>
                <c:pt idx="1467">
                  <c:v>12.000005</c:v>
                </c:pt>
                <c:pt idx="1468">
                  <c:v>14.30867</c:v>
                </c:pt>
                <c:pt idx="1469">
                  <c:v>10.202737</c:v>
                </c:pt>
                <c:pt idx="1470">
                  <c:v>14.735569</c:v>
                </c:pt>
                <c:pt idx="1471">
                  <c:v>11.62509</c:v>
                </c:pt>
                <c:pt idx="1472">
                  <c:v>11.89387</c:v>
                </c:pt>
                <c:pt idx="1473">
                  <c:v>11.76053</c:v>
                </c:pt>
                <c:pt idx="1474">
                  <c:v>18.856138</c:v>
                </c:pt>
                <c:pt idx="1475">
                  <c:v>8.958002</c:v>
                </c:pt>
                <c:pt idx="1476">
                  <c:v>10.165318</c:v>
                </c:pt>
                <c:pt idx="1477">
                  <c:v>6.196139</c:v>
                </c:pt>
                <c:pt idx="1478">
                  <c:v>9.832405</c:v>
                </c:pt>
                <c:pt idx="1479">
                  <c:v>13.877185</c:v>
                </c:pt>
                <c:pt idx="1480">
                  <c:v>13.582895</c:v>
                </c:pt>
                <c:pt idx="1481">
                  <c:v>15.943923</c:v>
                </c:pt>
                <c:pt idx="1482">
                  <c:v>13.378997</c:v>
                </c:pt>
                <c:pt idx="1483">
                  <c:v>17.761694</c:v>
                </c:pt>
                <c:pt idx="1484">
                  <c:v>7.83539</c:v>
                </c:pt>
                <c:pt idx="1485">
                  <c:v>11.64604</c:v>
                </c:pt>
                <c:pt idx="1486">
                  <c:v>11.140849</c:v>
                </c:pt>
                <c:pt idx="1487">
                  <c:v>17.318471</c:v>
                </c:pt>
                <c:pt idx="1488">
                  <c:v>6.864306</c:v>
                </c:pt>
                <c:pt idx="1489">
                  <c:v>17.132105</c:v>
                </c:pt>
                <c:pt idx="1490">
                  <c:v>6.6722</c:v>
                </c:pt>
                <c:pt idx="1491">
                  <c:v>9.268586000000001</c:v>
                </c:pt>
                <c:pt idx="1492">
                  <c:v>5.857243</c:v>
                </c:pt>
                <c:pt idx="1493">
                  <c:v>10.890762</c:v>
                </c:pt>
                <c:pt idx="1494">
                  <c:v>13.406907</c:v>
                </c:pt>
                <c:pt idx="1495">
                  <c:v>8.861014000000001</c:v>
                </c:pt>
                <c:pt idx="1496">
                  <c:v>18.122319</c:v>
                </c:pt>
                <c:pt idx="1497">
                  <c:v>14.911632</c:v>
                </c:pt>
                <c:pt idx="1498">
                  <c:v>14.52081</c:v>
                </c:pt>
                <c:pt idx="1499">
                  <c:v>9.374366</c:v>
                </c:pt>
                <c:pt idx="1500">
                  <c:v>12.388721</c:v>
                </c:pt>
                <c:pt idx="1501">
                  <c:v>19.231697</c:v>
                </c:pt>
                <c:pt idx="1502">
                  <c:v>8.657436000000001</c:v>
                </c:pt>
                <c:pt idx="1503">
                  <c:v>9.994377</c:v>
                </c:pt>
                <c:pt idx="1504">
                  <c:v>8.07948</c:v>
                </c:pt>
                <c:pt idx="1505">
                  <c:v>16.874345</c:v>
                </c:pt>
                <c:pt idx="1506">
                  <c:v>17.121071</c:v>
                </c:pt>
                <c:pt idx="1507">
                  <c:v>13.644558</c:v>
                </c:pt>
                <c:pt idx="1508">
                  <c:v>11.263441</c:v>
                </c:pt>
                <c:pt idx="1509">
                  <c:v>12.039064</c:v>
                </c:pt>
                <c:pt idx="1510">
                  <c:v>11.179552</c:v>
                </c:pt>
                <c:pt idx="1511">
                  <c:v>10.346544</c:v>
                </c:pt>
                <c:pt idx="1512">
                  <c:v>15.968936</c:v>
                </c:pt>
                <c:pt idx="1513">
                  <c:v>9.940792</c:v>
                </c:pt>
                <c:pt idx="1514">
                  <c:v>16.311944</c:v>
                </c:pt>
                <c:pt idx="1515">
                  <c:v>11.168165</c:v>
                </c:pt>
                <c:pt idx="1516">
                  <c:v>4.11325</c:v>
                </c:pt>
                <c:pt idx="1517">
                  <c:v>13.608957</c:v>
                </c:pt>
                <c:pt idx="1518">
                  <c:v>5.450771</c:v>
                </c:pt>
                <c:pt idx="1519">
                  <c:v>11.141419</c:v>
                </c:pt>
                <c:pt idx="1520">
                  <c:v>9.407888</c:v>
                </c:pt>
                <c:pt idx="1521">
                  <c:v>9.838906</c:v>
                </c:pt>
                <c:pt idx="1522">
                  <c:v>10.023602</c:v>
                </c:pt>
                <c:pt idx="1523">
                  <c:v>14.899408</c:v>
                </c:pt>
                <c:pt idx="1524">
                  <c:v>15.435718</c:v>
                </c:pt>
                <c:pt idx="1525">
                  <c:v>11.412379</c:v>
                </c:pt>
                <c:pt idx="1526">
                  <c:v>17.058719</c:v>
                </c:pt>
                <c:pt idx="1527">
                  <c:v>15.006289</c:v>
                </c:pt>
                <c:pt idx="1528">
                  <c:v>11.779543</c:v>
                </c:pt>
                <c:pt idx="1529">
                  <c:v>11.812503</c:v>
                </c:pt>
                <c:pt idx="1530">
                  <c:v>7.708843</c:v>
                </c:pt>
                <c:pt idx="1531">
                  <c:v>5.149681</c:v>
                </c:pt>
                <c:pt idx="1532">
                  <c:v>16.198986</c:v>
                </c:pt>
                <c:pt idx="1533">
                  <c:v>7.445789</c:v>
                </c:pt>
                <c:pt idx="1534">
                  <c:v>15.84301</c:v>
                </c:pt>
                <c:pt idx="1535">
                  <c:v>11.530674</c:v>
                </c:pt>
                <c:pt idx="1536">
                  <c:v>8.666302999999999</c:v>
                </c:pt>
                <c:pt idx="1537">
                  <c:v>13.921203</c:v>
                </c:pt>
                <c:pt idx="1538">
                  <c:v>11.379189</c:v>
                </c:pt>
                <c:pt idx="1539">
                  <c:v>15.056051</c:v>
                </c:pt>
                <c:pt idx="1540">
                  <c:v>14.171891</c:v>
                </c:pt>
                <c:pt idx="1541">
                  <c:v>16.175838</c:v>
                </c:pt>
                <c:pt idx="1542">
                  <c:v>8.384228999999999</c:v>
                </c:pt>
                <c:pt idx="1543">
                  <c:v>9.534196</c:v>
                </c:pt>
                <c:pt idx="1544">
                  <c:v>8.621855</c:v>
                </c:pt>
                <c:pt idx="1545">
                  <c:v>8.030706</c:v>
                </c:pt>
                <c:pt idx="1546">
                  <c:v>13.704303</c:v>
                </c:pt>
                <c:pt idx="1547">
                  <c:v>14.510648</c:v>
                </c:pt>
                <c:pt idx="1548">
                  <c:v>5.456017</c:v>
                </c:pt>
                <c:pt idx="1549">
                  <c:v>10.08687</c:v>
                </c:pt>
                <c:pt idx="1550">
                  <c:v>7.785316</c:v>
                </c:pt>
                <c:pt idx="1551">
                  <c:v>15.985485</c:v>
                </c:pt>
                <c:pt idx="1552">
                  <c:v>12.559097</c:v>
                </c:pt>
                <c:pt idx="1553">
                  <c:v>9.082115999999999</c:v>
                </c:pt>
                <c:pt idx="1554">
                  <c:v>13.235344</c:v>
                </c:pt>
                <c:pt idx="1555">
                  <c:v>17.967739</c:v>
                </c:pt>
                <c:pt idx="1556">
                  <c:v>6.168525</c:v>
                </c:pt>
                <c:pt idx="1557">
                  <c:v>8.888104</c:v>
                </c:pt>
                <c:pt idx="1558">
                  <c:v>10.027841</c:v>
                </c:pt>
                <c:pt idx="1559">
                  <c:v>18.477558</c:v>
                </c:pt>
                <c:pt idx="1560">
                  <c:v>12.596378</c:v>
                </c:pt>
                <c:pt idx="1561">
                  <c:v>10.806301</c:v>
                </c:pt>
                <c:pt idx="1562">
                  <c:v>13.432261</c:v>
                </c:pt>
                <c:pt idx="1563">
                  <c:v>14.410227</c:v>
                </c:pt>
                <c:pt idx="1564">
                  <c:v>18.192065</c:v>
                </c:pt>
                <c:pt idx="1565">
                  <c:v>20.035795</c:v>
                </c:pt>
                <c:pt idx="1566">
                  <c:v>15.016681</c:v>
                </c:pt>
                <c:pt idx="1567">
                  <c:v>11.024825</c:v>
                </c:pt>
                <c:pt idx="1568">
                  <c:v>9.770823</c:v>
                </c:pt>
                <c:pt idx="1569">
                  <c:v>4.080629</c:v>
                </c:pt>
                <c:pt idx="1570">
                  <c:v>8.812123</c:v>
                </c:pt>
                <c:pt idx="1571">
                  <c:v>15.088034</c:v>
                </c:pt>
                <c:pt idx="1572">
                  <c:v>8.453742999999999</c:v>
                </c:pt>
                <c:pt idx="1573">
                  <c:v>10.864961</c:v>
                </c:pt>
                <c:pt idx="1574">
                  <c:v>15.296506</c:v>
                </c:pt>
                <c:pt idx="1575">
                  <c:v>13.433625</c:v>
                </c:pt>
                <c:pt idx="1576">
                  <c:v>17.04251</c:v>
                </c:pt>
                <c:pt idx="1577">
                  <c:v>5.97717</c:v>
                </c:pt>
                <c:pt idx="1578">
                  <c:v>8.911932999999999</c:v>
                </c:pt>
                <c:pt idx="1579">
                  <c:v>10.337339</c:v>
                </c:pt>
                <c:pt idx="1580">
                  <c:v>12.48146</c:v>
                </c:pt>
                <c:pt idx="1581">
                  <c:v>9.22345</c:v>
                </c:pt>
                <c:pt idx="1582">
                  <c:v>14.514791</c:v>
                </c:pt>
                <c:pt idx="1583">
                  <c:v>9.20509</c:v>
                </c:pt>
                <c:pt idx="1584">
                  <c:v>13.137813</c:v>
                </c:pt>
                <c:pt idx="1585">
                  <c:v>10.897924</c:v>
                </c:pt>
                <c:pt idx="1586">
                  <c:v>9.411851</c:v>
                </c:pt>
                <c:pt idx="1587">
                  <c:v>15.071699</c:v>
                </c:pt>
                <c:pt idx="1588">
                  <c:v>14.736144</c:v>
                </c:pt>
                <c:pt idx="1589">
                  <c:v>9.897084</c:v>
                </c:pt>
                <c:pt idx="1590">
                  <c:v>10.305541</c:v>
                </c:pt>
                <c:pt idx="1591">
                  <c:v>8.629476</c:v>
                </c:pt>
                <c:pt idx="1592">
                  <c:v>16.083613</c:v>
                </c:pt>
                <c:pt idx="1593">
                  <c:v>11.534554</c:v>
                </c:pt>
                <c:pt idx="1594">
                  <c:v>13.468358</c:v>
                </c:pt>
                <c:pt idx="1595">
                  <c:v>11.533373</c:v>
                </c:pt>
                <c:pt idx="1596">
                  <c:v>9.558137</c:v>
                </c:pt>
                <c:pt idx="1597">
                  <c:v>12.654239</c:v>
                </c:pt>
                <c:pt idx="1598">
                  <c:v>5.203227</c:v>
                </c:pt>
                <c:pt idx="1599">
                  <c:v>8.876408</c:v>
                </c:pt>
                <c:pt idx="1600">
                  <c:v>10.557207</c:v>
                </c:pt>
                <c:pt idx="1601">
                  <c:v>13.502411</c:v>
                </c:pt>
                <c:pt idx="1602">
                  <c:v>11.277891</c:v>
                </c:pt>
                <c:pt idx="1603">
                  <c:v>7.823425</c:v>
                </c:pt>
                <c:pt idx="1604">
                  <c:v>11.729742</c:v>
                </c:pt>
                <c:pt idx="1605">
                  <c:v>11.748995</c:v>
                </c:pt>
                <c:pt idx="1606">
                  <c:v>17.81613</c:v>
                </c:pt>
                <c:pt idx="1607">
                  <c:v>14.129675</c:v>
                </c:pt>
                <c:pt idx="1608">
                  <c:v>10.736409</c:v>
                </c:pt>
                <c:pt idx="1609">
                  <c:v>10.556036</c:v>
                </c:pt>
                <c:pt idx="1610">
                  <c:v>7.39911</c:v>
                </c:pt>
                <c:pt idx="1611">
                  <c:v>14.701384</c:v>
                </c:pt>
                <c:pt idx="1612">
                  <c:v>15.713254</c:v>
                </c:pt>
                <c:pt idx="1613">
                  <c:v>15.501931</c:v>
                </c:pt>
                <c:pt idx="1614">
                  <c:v>16.221274</c:v>
                </c:pt>
                <c:pt idx="1615">
                  <c:v>10.045637</c:v>
                </c:pt>
                <c:pt idx="1616">
                  <c:v>9.97645</c:v>
                </c:pt>
                <c:pt idx="1617">
                  <c:v>10.642317</c:v>
                </c:pt>
                <c:pt idx="1618">
                  <c:v>10.499455</c:v>
                </c:pt>
                <c:pt idx="1619">
                  <c:v>7.190852</c:v>
                </c:pt>
                <c:pt idx="1620">
                  <c:v>6.549351</c:v>
                </c:pt>
                <c:pt idx="1621">
                  <c:v>9.473579000000001</c:v>
                </c:pt>
                <c:pt idx="1622">
                  <c:v>13.550656</c:v>
                </c:pt>
                <c:pt idx="1623">
                  <c:v>9.993924</c:v>
                </c:pt>
                <c:pt idx="1624">
                  <c:v>18.34089</c:v>
                </c:pt>
                <c:pt idx="1625">
                  <c:v>7.627451</c:v>
                </c:pt>
                <c:pt idx="1626">
                  <c:v>6.30177</c:v>
                </c:pt>
                <c:pt idx="1627">
                  <c:v>10.054634</c:v>
                </c:pt>
                <c:pt idx="1628">
                  <c:v>6.045521</c:v>
                </c:pt>
                <c:pt idx="1629">
                  <c:v>12.435982</c:v>
                </c:pt>
                <c:pt idx="1630">
                  <c:v>14.043613</c:v>
                </c:pt>
                <c:pt idx="1631">
                  <c:v>18.612604</c:v>
                </c:pt>
                <c:pt idx="1632">
                  <c:v>7.095198</c:v>
                </c:pt>
                <c:pt idx="1633">
                  <c:v>14.434641</c:v>
                </c:pt>
                <c:pt idx="1634">
                  <c:v>13.872957</c:v>
                </c:pt>
                <c:pt idx="1635">
                  <c:v>9.606443000000001</c:v>
                </c:pt>
                <c:pt idx="1636">
                  <c:v>7.625835</c:v>
                </c:pt>
                <c:pt idx="1637">
                  <c:v>14.553185</c:v>
                </c:pt>
                <c:pt idx="1638">
                  <c:v>13.5322</c:v>
                </c:pt>
                <c:pt idx="1639">
                  <c:v>24.583541</c:v>
                </c:pt>
                <c:pt idx="1640">
                  <c:v>15.574575</c:v>
                </c:pt>
                <c:pt idx="1641">
                  <c:v>8.910454</c:v>
                </c:pt>
                <c:pt idx="1642">
                  <c:v>9.285714</c:v>
                </c:pt>
                <c:pt idx="1643">
                  <c:v>6.751063</c:v>
                </c:pt>
                <c:pt idx="1644">
                  <c:v>10.46914</c:v>
                </c:pt>
                <c:pt idx="1645">
                  <c:v>15.60708</c:v>
                </c:pt>
                <c:pt idx="1646">
                  <c:v>16.333227</c:v>
                </c:pt>
                <c:pt idx="1647">
                  <c:v>9.010312000000001</c:v>
                </c:pt>
                <c:pt idx="1648">
                  <c:v>8.485878</c:v>
                </c:pt>
                <c:pt idx="1649">
                  <c:v>13.971705</c:v>
                </c:pt>
                <c:pt idx="1650">
                  <c:v>9.814752</c:v>
                </c:pt>
                <c:pt idx="1651">
                  <c:v>11.705091</c:v>
                </c:pt>
                <c:pt idx="1652">
                  <c:v>10.388234</c:v>
                </c:pt>
                <c:pt idx="1653">
                  <c:v>10.571081</c:v>
                </c:pt>
                <c:pt idx="1654">
                  <c:v>15.080148</c:v>
                </c:pt>
                <c:pt idx="1655">
                  <c:v>14.133427</c:v>
                </c:pt>
                <c:pt idx="1656">
                  <c:v>8.277618</c:v>
                </c:pt>
                <c:pt idx="1657">
                  <c:v>7.643034</c:v>
                </c:pt>
                <c:pt idx="1658">
                  <c:v>11.078403</c:v>
                </c:pt>
                <c:pt idx="1659">
                  <c:v>13.265423</c:v>
                </c:pt>
                <c:pt idx="1660">
                  <c:v>8.451981</c:v>
                </c:pt>
                <c:pt idx="1661">
                  <c:v>18.499269</c:v>
                </c:pt>
                <c:pt idx="1662">
                  <c:v>10.375232</c:v>
                </c:pt>
                <c:pt idx="1663">
                  <c:v>12.116857</c:v>
                </c:pt>
                <c:pt idx="1664">
                  <c:v>12.278185</c:v>
                </c:pt>
                <c:pt idx="1665">
                  <c:v>16.749225</c:v>
                </c:pt>
                <c:pt idx="1666">
                  <c:v>12.891409</c:v>
                </c:pt>
                <c:pt idx="1667">
                  <c:v>9.917838</c:v>
                </c:pt>
                <c:pt idx="1668">
                  <c:v>7.281759</c:v>
                </c:pt>
                <c:pt idx="1669">
                  <c:v>9.658618000000001</c:v>
                </c:pt>
                <c:pt idx="1670">
                  <c:v>11.434317</c:v>
                </c:pt>
                <c:pt idx="1671">
                  <c:v>9.136405</c:v>
                </c:pt>
                <c:pt idx="1672">
                  <c:v>11.95101</c:v>
                </c:pt>
                <c:pt idx="1673">
                  <c:v>7.219705</c:v>
                </c:pt>
                <c:pt idx="1674">
                  <c:v>12.428107</c:v>
                </c:pt>
                <c:pt idx="1675">
                  <c:v>9.654619</c:v>
                </c:pt>
                <c:pt idx="1676">
                  <c:v>10.830578</c:v>
                </c:pt>
                <c:pt idx="1677">
                  <c:v>10.198398</c:v>
                </c:pt>
                <c:pt idx="1678">
                  <c:v>9.528753</c:v>
                </c:pt>
                <c:pt idx="1679">
                  <c:v>15.034191</c:v>
                </c:pt>
                <c:pt idx="1680">
                  <c:v>15.041265</c:v>
                </c:pt>
                <c:pt idx="1681">
                  <c:v>16.393731</c:v>
                </c:pt>
                <c:pt idx="1682">
                  <c:v>7.034833</c:v>
                </c:pt>
                <c:pt idx="1683">
                  <c:v>10.54417</c:v>
                </c:pt>
                <c:pt idx="1684">
                  <c:v>13.754921</c:v>
                </c:pt>
                <c:pt idx="1685">
                  <c:v>11.458345</c:v>
                </c:pt>
                <c:pt idx="1686">
                  <c:v>6.676159</c:v>
                </c:pt>
                <c:pt idx="1687">
                  <c:v>10.5911</c:v>
                </c:pt>
                <c:pt idx="1688">
                  <c:v>9.789132</c:v>
                </c:pt>
                <c:pt idx="1689">
                  <c:v>10.606653</c:v>
                </c:pt>
                <c:pt idx="1690">
                  <c:v>4.603964</c:v>
                </c:pt>
                <c:pt idx="1691">
                  <c:v>9.520216</c:v>
                </c:pt>
                <c:pt idx="1692">
                  <c:v>15.624362</c:v>
                </c:pt>
                <c:pt idx="1693">
                  <c:v>10.166817</c:v>
                </c:pt>
                <c:pt idx="1694">
                  <c:v>12.201862</c:v>
                </c:pt>
                <c:pt idx="1695">
                  <c:v>15.365692</c:v>
                </c:pt>
                <c:pt idx="1696">
                  <c:v>10.012322</c:v>
                </c:pt>
                <c:pt idx="1697">
                  <c:v>12.286538</c:v>
                </c:pt>
                <c:pt idx="1698">
                  <c:v>14.803501</c:v>
                </c:pt>
                <c:pt idx="1699">
                  <c:v>8.893242000000001</c:v>
                </c:pt>
                <c:pt idx="1700">
                  <c:v>11.436663</c:v>
                </c:pt>
                <c:pt idx="1701">
                  <c:v>7.360109</c:v>
                </c:pt>
                <c:pt idx="1702">
                  <c:v>8.021993999999999</c:v>
                </c:pt>
                <c:pt idx="1703">
                  <c:v>7.64955</c:v>
                </c:pt>
                <c:pt idx="1704">
                  <c:v>14.9971</c:v>
                </c:pt>
                <c:pt idx="1705">
                  <c:v>10.824555</c:v>
                </c:pt>
                <c:pt idx="1706">
                  <c:v>10.078216</c:v>
                </c:pt>
                <c:pt idx="1707">
                  <c:v>11.197459</c:v>
                </c:pt>
                <c:pt idx="1708">
                  <c:v>11.813239</c:v>
                </c:pt>
                <c:pt idx="1709">
                  <c:v>6.09882</c:v>
                </c:pt>
                <c:pt idx="1710">
                  <c:v>7.080142</c:v>
                </c:pt>
                <c:pt idx="1711">
                  <c:v>10.481663</c:v>
                </c:pt>
                <c:pt idx="1712">
                  <c:v>10.407338</c:v>
                </c:pt>
                <c:pt idx="1713">
                  <c:v>15.797519</c:v>
                </c:pt>
                <c:pt idx="1714">
                  <c:v>10.292302</c:v>
                </c:pt>
                <c:pt idx="1715">
                  <c:v>10.892496</c:v>
                </c:pt>
                <c:pt idx="1716">
                  <c:v>8.944597</c:v>
                </c:pt>
                <c:pt idx="1717">
                  <c:v>8.431286999999999</c:v>
                </c:pt>
                <c:pt idx="1718">
                  <c:v>9.297718</c:v>
                </c:pt>
                <c:pt idx="1719">
                  <c:v>10.790784</c:v>
                </c:pt>
                <c:pt idx="1720">
                  <c:v>8.813497999999999</c:v>
                </c:pt>
                <c:pt idx="1721">
                  <c:v>11.559115</c:v>
                </c:pt>
                <c:pt idx="1722">
                  <c:v>12.494916</c:v>
                </c:pt>
                <c:pt idx="1723">
                  <c:v>11.727909</c:v>
                </c:pt>
              </c:numCache>
            </c:numRef>
          </c:yVal>
          <c:smooth val="0"/>
        </c:ser>
        <c:axId val="2128940872"/>
        <c:axId val="2129643912"/>
      </c:scatterChart>
      <c:valAx>
        <c:axId val="2128940872"/>
        <c:scaling>
          <c:orientation val="minMax"/>
          <c:max val="1350.0"/>
          <c:min val="1050.0"/>
        </c:scaling>
        <c:delete val="0"/>
        <c:axPos val="b"/>
        <c:numFmt formatCode="0" sourceLinked="0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129643912"/>
        <c:crosses val="autoZero"/>
        <c:crossBetween val="midCat"/>
        <c:majorUnit val="100.0"/>
      </c:valAx>
      <c:valAx>
        <c:axId val="2129643912"/>
        <c:scaling>
          <c:orientation val="minMax"/>
          <c:max val="300.0"/>
          <c:min val="0.0"/>
        </c:scaling>
        <c:delete val="0"/>
        <c:axPos val="l"/>
        <c:majorGridlines>
          <c:spPr>
            <a:ln>
              <a:solidFill>
                <a:srgbClr val="E1E4E9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E1E4E9"/>
            </a:solidFill>
          </a:ln>
        </c:spPr>
        <c:txPr>
          <a:bodyPr/>
          <a:lstStyle/>
          <a:p>
            <a:pPr>
              <a:defRPr sz="1300" b="0">
                <a:solidFill>
                  <a:srgbClr val="606772"/>
                </a:solidFill>
                <a:latin typeface="Malgun Gothic"/>
              </a:defRPr>
            </a:pPr>
          </a:p>
        </c:txPr>
        <c:crossAx val="2128940872"/>
        <c:crosses val="autoZero"/>
        <c:crossBetween val="midCat"/>
        <c:majorUnit val="100.0"/>
      </c:valAx>
    </c:plotArea>
    <c:plotVisOnly val="1"/>
    <c:dispBlanksAs val="gap"/>
    <c:showDLblsOverMax val="0"/>
  </c:chart>
  <c:externalData r:id="rId1">
    <c:autoUpdate val="0"/>
  </c:externalData>
  <c:txPr>
    <a:bodyPr/>
    <a:lstStyle/>
    <a:p>
      <a:pPr>
        <a:defRPr sz="1400">
          <a:latin typeface="Malgun Gothic"/>
          <a:ea typeface="Malgun Gothic"/>
          <a:cs typeface="Malgun Gothic"/>
        </a:defRPr>
      </a:pPr>
      <a:endParaRPr/>
    </a:p>
  </c:txPr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데이터 출처: https://www.kaggle.com/datasets/kaggle/the-pokemon-company-ptcg-ai-battle-challenge-playground-episodes-2026-10-18</a:t>
            </a:r>
          </a:p>
          <a:p>
            <a:r>
              <a:t>Cloudflare D1 database=game, table=game. 2026-10-20 원격 전체 셀 대조 완료.</a:t>
            </a:r>
          </a:p>
          <a:p>
            <a:r>
              <a:t>원문 JSON 전체가 아니라 manifest.csv 전체 1,724행 분석이다.</a:t>
            </a:r>
          </a:p>
          <a:p>
            <a:r>
              <a:t>표지 이름은 사용자 허락에 따라 현재 사용자 폴더의 표시 이름 김정환을 사용했다. 글꼴 맑은 고딕, 강조색 남색.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데이터 출처: https://www.kaggle.com/datasets/kaggle/the-pokemon-company-ptcg-ai-battle-challenge-playground-episodes-2026-10-18</a:t>
            </a:r>
          </a:p>
          <a:p>
            <a:r>
              <a:t>Cloudflare D1 database=game, table=game. 2026-10-20 원격 전체 셀 대조 완료.</a:t>
            </a:r>
          </a:p>
          <a:p>
            <a:r>
              <a:t>원문 JSON 전체가 아니라 manifest.csv 전체 1,724행 분석이다.</a:t>
            </a:r>
          </a:p>
          <a:p>
            <a:r>
              <a:t>질문 1 SQL: d1/analysis.sql의 rating_band 집계. 610+978+61+75=1724. 978/1724=56.7285%. 레이팅은 경기 득점이 아니다.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데이터 출처: https://www.kaggle.com/datasets/kaggle/the-pokemon-company-ptcg-ai-battle-challenge-playground-episodes-2026-10-18</a:t>
            </a:r>
          </a:p>
          <a:p>
            <a:r>
              <a:t>Cloudflare D1 database=game, table=game. 2026-10-20 원격 전체 셀 대조 완료.</a:t>
            </a:r>
          </a:p>
          <a:p>
            <a:r>
              <a:t>원문 JSON 전체가 아니라 manifest.csv 전체 1,724행 분석이다.</a:t>
            </a:r>
          </a:p>
          <a:p>
            <a:r>
              <a:t>각 경기 gap=sum_score−2*min_score. 구간별 경기 수 1096,492,136. 선별 CSV만으로 실제 승패나 매칭 공정성을 판단할 수 없다.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데이터 출처: https://www.kaggle.com/datasets/kaggle/the-pokemon-company-ptcg-ai-battle-challenge-playground-episodes-2026-10-18</a:t>
            </a:r>
          </a:p>
          <a:p>
            <a:r>
              <a:t>Cloudflare D1 database=game, table=game. 2026-10-20 원격 전체 셀 대조 완료.</a:t>
            </a:r>
          </a:p>
          <a:p>
            <a:r>
              <a:t>원문 JSON 전체가 아니라 manifest.csv 전체 1,724행 분석이다.</a:t>
            </a:r>
          </a:p>
          <a:p>
            <a:r>
              <a:t>Pearson r=-0.0026302487185127722. D1 중심화 공분산과 분산으로 계산했다. 1,724개 점 모두 포함. 상위 큰 파일 18개 제외 시 r=-0.07475921638965359. 비선형 관계나 인과관계를 검정한 것은 아니다.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데이터 출처: https://www.kaggle.com/datasets/kaggle/the-pokemon-company-ptcg-ai-battle-challenge-playground-episodes-2026-10-18</a:t>
            </a:r>
          </a:p>
          <a:p>
            <a:r>
              <a:t>Cloudflare D1 database=game, table=game. 2026-10-20 원격 전체 셀 대조 완료.</a:t>
            </a:r>
          </a:p>
          <a:p>
            <a:r>
              <a:t>원문 JSON 전체가 아니라 manifest.csv 전체 1,724행 분석이다.</a:t>
            </a:r>
          </a:p>
          <a:p>
            <a:r>
              <a:t>세 질문의 '그래서'를 요약했다. 원문 JSON 전체 적재·승률 분석을 수행했다고 주장하지 않는다. 해석은 사용자 검토를 위한 AI 초안이다.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69848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4200" b="1">
                <a:solidFill>
                  <a:srgbClr val="304674"/>
                </a:solidFill>
                <a:latin typeface="Malgun Gothic"/>
                <a:ea typeface="Malgun Gothic"/>
              </a:rPr>
              <a:t>Pokémon AI 대전 데이터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4200" b="1">
                <a:solidFill>
                  <a:srgbClr val="304674"/>
                </a:solidFill>
                <a:latin typeface="Malgun Gothic"/>
                <a:ea typeface="Malgun Gothic"/>
              </a:rPr>
              <a:t>분석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2926080"/>
            <a:ext cx="1051560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20242B"/>
                </a:solidFill>
                <a:latin typeface="Malgun Gothic"/>
                <a:ea typeface="Malgun Gothic"/>
              </a:rPr>
              <a:t>경기 목록 1,724개로 살펴본 레이팅과 리플레이 크기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4160520"/>
            <a:ext cx="105156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700" b="0">
                <a:solidFill>
                  <a:srgbClr val="606772"/>
                </a:solidFill>
                <a:latin typeface="Malgun Gothic"/>
                <a:ea typeface="Malgun Gothic"/>
              </a:rPr>
              <a:t>데이터 출처: Kaggle, PTCG AI Battle Challenge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700" b="0">
                <a:solidFill>
                  <a:srgbClr val="606772"/>
                </a:solidFill>
                <a:latin typeface="Malgun Gothic"/>
                <a:ea typeface="Malgun Gothic"/>
              </a:rPr>
              <a:t>Playground Episodes 2026-10-18 / manifest.csv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257800"/>
            <a:ext cx="1024128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20242B"/>
                </a:solidFill>
                <a:latin typeface="Malgun Gothic"/>
                <a:ea typeface="Malgun Gothic"/>
              </a:rPr>
              <a:t>김정환    2026-10-20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172200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606772"/>
                </a:solidFill>
                <a:latin typeface="Malgun Gothic"/>
                <a:ea typeface="Malgun Gothic"/>
              </a:rPr>
              <a:t>해석 초안은 제출 전 본인의 판단으로 검토·수정하세요.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38912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20242B"/>
                </a:solidFill>
                <a:latin typeface="Malgun Gothic"/>
                <a:ea typeface="Malgun Gothic"/>
              </a:rPr>
              <a:t>질문 1. 경기는 어느 레이팅 구간에 집중되는가?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10424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606772"/>
                </a:solidFill>
                <a:latin typeface="Malgun Gothic"/>
                <a:ea typeface="Malgun Gothic"/>
              </a:rPr>
              <a:t>자료: Kaggle manifest.csv 1,724경기 / Cloudflare D1 검증 / 해석은 본인 검토용 초안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606772"/>
                </a:solidFill>
                <a:latin typeface="Malgun Gothic"/>
                <a:ea typeface="Malgun Gothic"/>
              </a:rPr>
              <a:t>2 /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34440"/>
            <a:ext cx="10881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200" b="1">
                <a:solidFill>
                  <a:srgbClr val="304674"/>
                </a:solidFill>
                <a:latin typeface="Malgun Gothic"/>
                <a:ea typeface="Malgun Gothic"/>
              </a:rPr>
              <a:t>숫자  1,100–1,199 구간이 978경기로 전체의 56.73%다.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1874519"/>
          <a:ext cx="6675120" cy="3886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1673352"/>
            <a:ext cx="6446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606772"/>
                </a:solidFill>
                <a:latin typeface="Malgun Gothic"/>
                <a:ea typeface="Malgun Gothic"/>
              </a:rPr>
              <a:t>세로축: 경기 수(개) / 가로축: 평균 레이팅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14884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의미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624328"/>
            <a:ext cx="3794760" cy="12070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이 자료는 특정 레이팅 구간에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집중된 선택 표본이다.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406908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그래서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4544568"/>
            <a:ext cx="379476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평균만 제시하기보다 구간별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비중을 함께 보고 비교하겠다.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916168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606772"/>
                </a:solidFill>
                <a:latin typeface="Malgun Gothic"/>
                <a:ea typeface="Malgun Gothic"/>
              </a:rPr>
              <a:t>한계: 하루의 레이팅 기준 선별 자료이므로 전체 대회로 일반화할 수 없다.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38912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20242B"/>
                </a:solidFill>
                <a:latin typeface="Malgun Gothic"/>
                <a:ea typeface="Malgun Gothic"/>
              </a:rPr>
              <a:t>질문 2. 참가자 간 레이팅 차이가 작은 경기가 많은가?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10424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606772"/>
                </a:solidFill>
                <a:latin typeface="Malgun Gothic"/>
                <a:ea typeface="Malgun Gothic"/>
              </a:rPr>
              <a:t>자료: Kaggle manifest.csv 1,724경기 / Cloudflare D1 검증 / 해석은 본인 검토용 초안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606772"/>
                </a:solidFill>
                <a:latin typeface="Malgun Gothic"/>
                <a:ea typeface="Malgun Gothic"/>
              </a:rPr>
              <a:t>3 /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34440"/>
            <a:ext cx="10881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200" b="1">
                <a:solidFill>
                  <a:srgbClr val="304674"/>
                </a:solidFill>
                <a:latin typeface="Malgun Gothic"/>
                <a:ea typeface="Malgun Gothic"/>
              </a:rPr>
              <a:t>숫자  레이팅 차이 50 미만은 1,096경기로 전체의 63.57%다.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1874519"/>
          <a:ext cx="6675120" cy="3886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1673352"/>
            <a:ext cx="6446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606772"/>
                </a:solidFill>
                <a:latin typeface="Malgun Gothic"/>
                <a:ea typeface="Malgun Gothic"/>
              </a:rPr>
              <a:t>세로축: 경기 수(개) / 가로축: 두 참가자의 레이팅 차이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14884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의미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624328"/>
            <a:ext cx="3794760" cy="12070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차이가 작은 대진이 많지만,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차이 100 이상도 136경기다.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406908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그래서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4544568"/>
            <a:ext cx="379476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성과를 비교할 때 상대와의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레이팅 차이를 함께 보겠다.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916168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606772"/>
                </a:solidFill>
                <a:latin typeface="Malgun Gothic"/>
                <a:ea typeface="Malgun Gothic"/>
              </a:rPr>
              <a:t>모든 경기 참가자 2명. 차이 = 레이팅 합 − 2×최솟값. 50·100은 설명용 기준이다.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38912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20242B"/>
                </a:solidFill>
                <a:latin typeface="Malgun Gothic"/>
                <a:ea typeface="Malgun Gothic"/>
              </a:rPr>
              <a:t>질문 3. 레이팅이 높을수록 리플레이 파일도 큰가?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10424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606772"/>
                </a:solidFill>
                <a:latin typeface="Malgun Gothic"/>
                <a:ea typeface="Malgun Gothic"/>
              </a:rPr>
              <a:t>자료: Kaggle manifest.csv 1,724경기 / Cloudflare D1 검증 / 해석은 본인 검토용 초안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606772"/>
                </a:solidFill>
                <a:latin typeface="Malgun Gothic"/>
                <a:ea typeface="Malgun Gothic"/>
              </a:rPr>
              <a:t>4 /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34440"/>
            <a:ext cx="10881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200" b="1">
                <a:solidFill>
                  <a:srgbClr val="304674"/>
                </a:solidFill>
                <a:latin typeface="Malgun Gothic"/>
                <a:ea typeface="Malgun Gothic"/>
              </a:rPr>
              <a:t>숫자  1,724경기의 상관계수 r은 -0.0026로, 0에 가깝다.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1874519"/>
          <a:ext cx="6675120" cy="3886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1673352"/>
            <a:ext cx="6309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606772"/>
                </a:solidFill>
                <a:latin typeface="Malgun Gothic"/>
                <a:ea typeface="Malgun Gothic"/>
              </a:rPr>
              <a:t>세로축: 파일 크기(MB) / 가로축: 평균 레이팅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14884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의미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624328"/>
            <a:ext cx="3794760" cy="12070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이 표본에서는 두 값의 선형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관계가 거의 나타나지 않는다.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406908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304674"/>
                </a:solidFill>
                <a:latin typeface="Malgun Gothic"/>
                <a:ea typeface="Malgun Gothic"/>
              </a:rPr>
              <a:t>그래서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4544568"/>
            <a:ext cx="379476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파일 크기로 경기의 수준이나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20242B"/>
                </a:solidFill>
                <a:latin typeface="Malgun Gothic"/>
                <a:ea typeface="Malgun Gothic"/>
              </a:rPr>
              <a:t>전략 복잡성을 판단하지 않겠다.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916168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606772"/>
                </a:solidFill>
                <a:latin typeface="Malgun Gothic"/>
                <a:ea typeface="Malgun Gothic"/>
              </a:rPr>
              <a:t>1MB=1,000,000bytes. 전체 점 표시. 파일 크기는 경기 시간·턴 수와 다르다.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38912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20242B"/>
                </a:solidFill>
                <a:latin typeface="Malgun Gothic"/>
                <a:ea typeface="Malgun Gothic"/>
              </a:rPr>
              <a:t>결론. 수치의 범위에 맞춰 비교한다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10424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606772"/>
                </a:solidFill>
                <a:latin typeface="Malgun Gothic"/>
                <a:ea typeface="Malgun Gothic"/>
              </a:rPr>
              <a:t>자료: Kaggle manifest.csv 1,724경기 / Cloudflare D1 검증 / 해석은 본인 검토용 초안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606772"/>
                </a:solidFill>
                <a:latin typeface="Malgun Gothic"/>
                <a:ea typeface="Malgun Gothic"/>
              </a:rPr>
              <a:t>5 /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6400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800" b="1">
                <a:solidFill>
                  <a:srgbClr val="304674"/>
                </a:solidFill>
                <a:latin typeface="Malgun Gothic"/>
                <a:ea typeface="Malgun Gothic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1554480"/>
            <a:ext cx="98755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304674"/>
                </a:solidFill>
                <a:latin typeface="Malgun Gothic"/>
                <a:ea typeface="Malgun Gothic"/>
              </a:rPr>
              <a:t>분포를 함께 비교한다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2084831"/>
            <a:ext cx="9875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20242B"/>
                </a:solidFill>
                <a:latin typeface="Malgun Gothic"/>
                <a:ea typeface="Malgun Gothic"/>
              </a:rPr>
              <a:t>평균 레이팅 하나에 의존하지 않고 구간별 경기 비중을 함께 본다.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88920"/>
            <a:ext cx="6400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800" b="1">
                <a:solidFill>
                  <a:srgbClr val="304674"/>
                </a:solidFill>
                <a:latin typeface="Malgun Gothic"/>
                <a:ea typeface="Malgun Gothic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788920"/>
            <a:ext cx="98755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304674"/>
                </a:solidFill>
                <a:latin typeface="Malgun Gothic"/>
                <a:ea typeface="Malgun Gothic"/>
              </a:rPr>
              <a:t>대진의 차이를 고려한다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3319272"/>
            <a:ext cx="9875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20242B"/>
                </a:solidFill>
                <a:latin typeface="Malgun Gothic"/>
                <a:ea typeface="Malgun Gothic"/>
              </a:rPr>
              <a:t>에이전트 성과를 비교할 때 상대 레이팅 차이를 확인한다.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23360"/>
            <a:ext cx="6400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800" b="1">
                <a:solidFill>
                  <a:srgbClr val="304674"/>
                </a:solidFill>
                <a:latin typeface="Malgun Gothic"/>
                <a:ea typeface="Malgun Gothic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023360"/>
            <a:ext cx="98755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304674"/>
                </a:solidFill>
                <a:latin typeface="Malgun Gothic"/>
                <a:ea typeface="Malgun Gothic"/>
              </a:rPr>
              <a:t>파일 크기의 해석을 제한한다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4553712"/>
            <a:ext cx="9875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20242B"/>
                </a:solidFill>
                <a:latin typeface="Malgun Gothic"/>
                <a:ea typeface="Malgun Gothic"/>
              </a:rPr>
              <a:t>파일 크기만으로 경기 수준·전략 복잡성·경기 시간을 판단하지 않는다.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715000"/>
            <a:ext cx="106984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606772"/>
                </a:solidFill>
                <a:latin typeface="Malgun Gothic"/>
                <a:ea typeface="Malgun Gothic"/>
              </a:rPr>
              <a:t>추가 분석: 승률·선공 효과·카드 성능을 보려면 경기 JSON의 승패·행동·덱 정보가 필요하다.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Pokémon AI 대전 데이터 분석</dc:title>
  <dc:subject>Cloudflare D1 경기 목록 CSV 분석</dc:subject>
  <dc:creator>김정환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